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32.xml" ContentType="application/inkml+xml"/>
  <Override PartName="/ppt/ink/ink3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1" r:id="rId2"/>
    <p:sldId id="372" r:id="rId3"/>
    <p:sldId id="308" r:id="rId4"/>
    <p:sldId id="373" r:id="rId5"/>
    <p:sldId id="366" r:id="rId6"/>
    <p:sldId id="377" r:id="rId7"/>
    <p:sldId id="387" r:id="rId8"/>
    <p:sldId id="257" r:id="rId9"/>
    <p:sldId id="258" r:id="rId10"/>
    <p:sldId id="388" r:id="rId11"/>
    <p:sldId id="981" r:id="rId12"/>
    <p:sldId id="378" r:id="rId13"/>
    <p:sldId id="374" r:id="rId14"/>
    <p:sldId id="375" r:id="rId15"/>
    <p:sldId id="380" r:id="rId16"/>
    <p:sldId id="389" r:id="rId17"/>
    <p:sldId id="260" r:id="rId18"/>
    <p:sldId id="261" r:id="rId19"/>
    <p:sldId id="286" r:id="rId20"/>
    <p:sldId id="354" r:id="rId21"/>
    <p:sldId id="347" r:id="rId22"/>
    <p:sldId id="359" r:id="rId23"/>
    <p:sldId id="379" r:id="rId24"/>
    <p:sldId id="381" r:id="rId25"/>
    <p:sldId id="384" r:id="rId26"/>
    <p:sldId id="383" r:id="rId27"/>
    <p:sldId id="390" r:id="rId28"/>
    <p:sldId id="259" r:id="rId29"/>
    <p:sldId id="263" r:id="rId30"/>
    <p:sldId id="382" r:id="rId31"/>
    <p:sldId id="355" r:id="rId32"/>
    <p:sldId id="385" r:id="rId33"/>
    <p:sldId id="362" r:id="rId34"/>
    <p:sldId id="369" r:id="rId35"/>
    <p:sldId id="364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5F3426-AF1D-A245-B19A-04B7B88962B1}" v="171" dt="2024-11-13T18:18:07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VECCHIO" userId="4db64fb8-01ef-41c5-8df1-b257e452db65" providerId="ADAL" clId="{FE5F3426-AF1D-A245-B19A-04B7B88962B1}"/>
    <pc:docChg chg="undo redo custSel modSld">
      <pc:chgData name="FRANCESCO VECCHIO" userId="4db64fb8-01ef-41c5-8df1-b257e452db65" providerId="ADAL" clId="{FE5F3426-AF1D-A245-B19A-04B7B88962B1}" dt="2024-11-13T18:18:07.928" v="191"/>
      <pc:docMkLst>
        <pc:docMk/>
      </pc:docMkLst>
      <pc:sldChg chg="addSp delSp">
        <pc:chgData name="FRANCESCO VECCHIO" userId="4db64fb8-01ef-41c5-8df1-b257e452db65" providerId="ADAL" clId="{FE5F3426-AF1D-A245-B19A-04B7B88962B1}" dt="2024-11-13T18:00:24.980" v="29"/>
        <pc:sldMkLst>
          <pc:docMk/>
          <pc:sldMk cId="2188940209" sldId="263"/>
        </pc:sldMkLst>
        <pc:inkChg chg="add del">
          <ac:chgData name="FRANCESCO VECCHIO" userId="4db64fb8-01ef-41c5-8df1-b257e452db65" providerId="ADAL" clId="{FE5F3426-AF1D-A245-B19A-04B7B88962B1}" dt="2024-11-13T18:00:24.980" v="29"/>
          <ac:inkMkLst>
            <pc:docMk/>
            <pc:sldMk cId="2188940209" sldId="263"/>
            <ac:inkMk id="2" creationId="{1CB77519-698D-4500-714B-00B56BC822EF}"/>
          </ac:inkMkLst>
        </pc:inkChg>
      </pc:sldChg>
      <pc:sldChg chg="addSp delSp">
        <pc:chgData name="FRANCESCO VECCHIO" userId="4db64fb8-01ef-41c5-8df1-b257e452db65" providerId="ADAL" clId="{FE5F3426-AF1D-A245-B19A-04B7B88962B1}" dt="2024-11-13T18:03:53.481" v="61"/>
        <pc:sldMkLst>
          <pc:docMk/>
          <pc:sldMk cId="0" sldId="359"/>
        </pc:sldMkLst>
        <pc:inkChg chg="add del">
          <ac:chgData name="FRANCESCO VECCHIO" userId="4db64fb8-01ef-41c5-8df1-b257e452db65" providerId="ADAL" clId="{FE5F3426-AF1D-A245-B19A-04B7B88962B1}" dt="2024-11-13T18:03:53.481" v="61"/>
          <ac:inkMkLst>
            <pc:docMk/>
            <pc:sldMk cId="0" sldId="359"/>
            <ac:inkMk id="2" creationId="{D0FC4410-8EB5-041A-B33A-F512FFE3FFB7}"/>
          </ac:inkMkLst>
        </pc:inkChg>
        <pc:inkChg chg="add del">
          <ac:chgData name="FRANCESCO VECCHIO" userId="4db64fb8-01ef-41c5-8df1-b257e452db65" providerId="ADAL" clId="{FE5F3426-AF1D-A245-B19A-04B7B88962B1}" dt="2024-11-13T18:03:53.291" v="60"/>
          <ac:inkMkLst>
            <pc:docMk/>
            <pc:sldMk cId="0" sldId="359"/>
            <ac:inkMk id="3" creationId="{7EA0C00C-6816-84AF-1036-7323883FC5A3}"/>
          </ac:inkMkLst>
        </pc:inkChg>
        <pc:inkChg chg="add del reco">
          <ac:chgData name="FRANCESCO VECCHIO" userId="4db64fb8-01ef-41c5-8df1-b257e452db65" providerId="ADAL" clId="{FE5F3426-AF1D-A245-B19A-04B7B88962B1}" dt="2024-11-13T18:03:53.291" v="60"/>
          <ac:inkMkLst>
            <pc:docMk/>
            <pc:sldMk cId="0" sldId="359"/>
            <ac:inkMk id="4" creationId="{2913B482-4C94-2384-9804-B12D271EE663}"/>
          </ac:inkMkLst>
        </pc:inkChg>
        <pc:inkChg chg="add del">
          <ac:chgData name="FRANCESCO VECCHIO" userId="4db64fb8-01ef-41c5-8df1-b257e452db65" providerId="ADAL" clId="{FE5F3426-AF1D-A245-B19A-04B7B88962B1}" dt="2024-11-13T18:03:53.063" v="59"/>
          <ac:inkMkLst>
            <pc:docMk/>
            <pc:sldMk cId="0" sldId="359"/>
            <ac:inkMk id="5" creationId="{B320EC93-D3A7-5714-1007-3A2B98DA6EA3}"/>
          </ac:inkMkLst>
        </pc:inkChg>
      </pc:sldChg>
      <pc:sldChg chg="addSp delSp modSp">
        <pc:chgData name="FRANCESCO VECCHIO" userId="4db64fb8-01ef-41c5-8df1-b257e452db65" providerId="ADAL" clId="{FE5F3426-AF1D-A245-B19A-04B7B88962B1}" dt="2024-11-13T18:08:11.253" v="153"/>
        <pc:sldMkLst>
          <pc:docMk/>
          <pc:sldMk cId="0" sldId="379"/>
        </pc:sldMkLst>
        <pc:inkChg chg="add del">
          <ac:chgData name="FRANCESCO VECCHIO" userId="4db64fb8-01ef-41c5-8df1-b257e452db65" providerId="ADAL" clId="{FE5F3426-AF1D-A245-B19A-04B7B88962B1}" dt="2024-11-13T18:03:34.392" v="49"/>
          <ac:inkMkLst>
            <pc:docMk/>
            <pc:sldMk cId="0" sldId="379"/>
            <ac:inkMk id="2" creationId="{A4DF10D2-3F8E-1A0E-A93C-F718A42C3A10}"/>
          </ac:inkMkLst>
        </pc:inkChg>
        <pc:inkChg chg="add del">
          <ac:chgData name="FRANCESCO VECCHIO" userId="4db64fb8-01ef-41c5-8df1-b257e452db65" providerId="ADAL" clId="{FE5F3426-AF1D-A245-B19A-04B7B88962B1}" dt="2024-11-13T18:03:38.651" v="51"/>
          <ac:inkMkLst>
            <pc:docMk/>
            <pc:sldMk cId="0" sldId="379"/>
            <ac:inkMk id="3" creationId="{105CE6B6-C8BF-BFE7-8D57-6F7D33B555EA}"/>
          </ac:inkMkLst>
        </pc:inkChg>
        <pc:inkChg chg="add del">
          <ac:chgData name="FRANCESCO VECCHIO" userId="4db64fb8-01ef-41c5-8df1-b257e452db65" providerId="ADAL" clId="{FE5F3426-AF1D-A245-B19A-04B7B88962B1}" dt="2024-11-13T18:03:51.449" v="56"/>
          <ac:inkMkLst>
            <pc:docMk/>
            <pc:sldMk cId="0" sldId="379"/>
            <ac:inkMk id="4" creationId="{F86EE18B-DCAB-EEC1-F7D7-885232FCC137}"/>
          </ac:inkMkLst>
        </pc:inkChg>
        <pc:inkChg chg="add del">
          <ac:chgData name="FRANCESCO VECCHIO" userId="4db64fb8-01ef-41c5-8df1-b257e452db65" providerId="ADAL" clId="{FE5F3426-AF1D-A245-B19A-04B7B88962B1}" dt="2024-11-13T18:03:51.013" v="55"/>
          <ac:inkMkLst>
            <pc:docMk/>
            <pc:sldMk cId="0" sldId="379"/>
            <ac:inkMk id="6" creationId="{D9C023A9-7FB2-2606-283B-98658EB56B54}"/>
          </ac:inkMkLst>
        </pc:inkChg>
        <pc:inkChg chg="add del reco">
          <ac:chgData name="FRANCESCO VECCHIO" userId="4db64fb8-01ef-41c5-8df1-b257e452db65" providerId="ADAL" clId="{FE5F3426-AF1D-A245-B19A-04B7B88962B1}" dt="2024-11-13T18:03:51.013" v="55"/>
          <ac:inkMkLst>
            <pc:docMk/>
            <pc:sldMk cId="0" sldId="379"/>
            <ac:inkMk id="7" creationId="{20CAAEFE-025A-C63A-161A-F658C0AF8268}"/>
          </ac:inkMkLst>
        </pc:inkChg>
        <pc:inkChg chg="add del">
          <ac:chgData name="FRANCESCO VECCHIO" userId="4db64fb8-01ef-41c5-8df1-b257e452db65" providerId="ADAL" clId="{FE5F3426-AF1D-A245-B19A-04B7B88962B1}" dt="2024-11-13T18:04:04.047" v="64"/>
          <ac:inkMkLst>
            <pc:docMk/>
            <pc:sldMk cId="0" sldId="379"/>
            <ac:inkMk id="8" creationId="{F66C7F1C-287A-9884-0CB4-1B83BB8BB49C}"/>
          </ac:inkMkLst>
        </pc:inkChg>
        <pc:inkChg chg="add del">
          <ac:chgData name="FRANCESCO VECCHIO" userId="4db64fb8-01ef-41c5-8df1-b257e452db65" providerId="ADAL" clId="{FE5F3426-AF1D-A245-B19A-04B7B88962B1}" dt="2024-11-13T18:04:04.047" v="64"/>
          <ac:inkMkLst>
            <pc:docMk/>
            <pc:sldMk cId="0" sldId="379"/>
            <ac:inkMk id="9" creationId="{7743D481-F4D3-06BA-799D-0CE07A252368}"/>
          </ac:inkMkLst>
        </pc:inkChg>
        <pc:inkChg chg="add mod reco modStrokes">
          <ac:chgData name="FRANCESCO VECCHIO" userId="4db64fb8-01ef-41c5-8df1-b257e452db65" providerId="ADAL" clId="{FE5F3426-AF1D-A245-B19A-04B7B88962B1}" dt="2024-11-13T18:04:45.852" v="85"/>
          <ac:inkMkLst>
            <pc:docMk/>
            <pc:sldMk cId="0" sldId="379"/>
            <ac:inkMk id="10" creationId="{C72100E1-3CBB-95D2-FB8C-B46352264733}"/>
          </ac:inkMkLst>
        </pc:inkChg>
        <pc:inkChg chg="add del">
          <ac:chgData name="FRANCESCO VECCHIO" userId="4db64fb8-01ef-41c5-8df1-b257e452db65" providerId="ADAL" clId="{FE5F3426-AF1D-A245-B19A-04B7B88962B1}" dt="2024-11-13T18:05:31.607" v="128"/>
          <ac:inkMkLst>
            <pc:docMk/>
            <pc:sldMk cId="0" sldId="379"/>
            <ac:inkMk id="11" creationId="{F180257E-D63F-4265-41FC-BC2E2BCEF0F7}"/>
          </ac:inkMkLst>
        </pc:inkChg>
        <pc:inkChg chg="add del">
          <ac:chgData name="FRANCESCO VECCHIO" userId="4db64fb8-01ef-41c5-8df1-b257e452db65" providerId="ADAL" clId="{FE5F3426-AF1D-A245-B19A-04B7B88962B1}" dt="2024-11-13T18:04:31.502" v="80"/>
          <ac:inkMkLst>
            <pc:docMk/>
            <pc:sldMk cId="0" sldId="379"/>
            <ac:inkMk id="12" creationId="{8C648CDE-0461-894B-815A-81EE70208090}"/>
          </ac:inkMkLst>
        </pc:inkChg>
        <pc:inkChg chg="add del">
          <ac:chgData name="FRANCESCO VECCHIO" userId="4db64fb8-01ef-41c5-8df1-b257e452db65" providerId="ADAL" clId="{FE5F3426-AF1D-A245-B19A-04B7B88962B1}" dt="2024-11-13T18:04:16.456" v="76"/>
          <ac:inkMkLst>
            <pc:docMk/>
            <pc:sldMk cId="0" sldId="379"/>
            <ac:inkMk id="13" creationId="{C8F5169B-D2B0-33E0-7E84-92259BB098B1}"/>
          </ac:inkMkLst>
        </pc:inkChg>
        <pc:inkChg chg="add del">
          <ac:chgData name="FRANCESCO VECCHIO" userId="4db64fb8-01ef-41c5-8df1-b257e452db65" providerId="ADAL" clId="{FE5F3426-AF1D-A245-B19A-04B7B88962B1}" dt="2024-11-13T18:04:16.456" v="76"/>
          <ac:inkMkLst>
            <pc:docMk/>
            <pc:sldMk cId="0" sldId="379"/>
            <ac:inkMk id="14" creationId="{93CC14B4-199F-8326-ADD5-47F7D103D2DF}"/>
          </ac:inkMkLst>
        </pc:inkChg>
        <pc:inkChg chg="add del">
          <ac:chgData name="FRANCESCO VECCHIO" userId="4db64fb8-01ef-41c5-8df1-b257e452db65" providerId="ADAL" clId="{FE5F3426-AF1D-A245-B19A-04B7B88962B1}" dt="2024-11-13T18:04:16.456" v="76"/>
          <ac:inkMkLst>
            <pc:docMk/>
            <pc:sldMk cId="0" sldId="379"/>
            <ac:inkMk id="15" creationId="{1A0C21EA-81A8-DC42-5382-4D36B8F704F7}"/>
          </ac:inkMkLst>
        </pc:inkChg>
        <pc:inkChg chg="add del">
          <ac:chgData name="FRANCESCO VECCHIO" userId="4db64fb8-01ef-41c5-8df1-b257e452db65" providerId="ADAL" clId="{FE5F3426-AF1D-A245-B19A-04B7B88962B1}" dt="2024-11-13T18:04:16.456" v="76"/>
          <ac:inkMkLst>
            <pc:docMk/>
            <pc:sldMk cId="0" sldId="379"/>
            <ac:inkMk id="16" creationId="{FCD6A3C9-F425-9FB1-08CE-DBF524B92159}"/>
          </ac:inkMkLst>
        </pc:inkChg>
        <pc:inkChg chg="add del">
          <ac:chgData name="FRANCESCO VECCHIO" userId="4db64fb8-01ef-41c5-8df1-b257e452db65" providerId="ADAL" clId="{FE5F3426-AF1D-A245-B19A-04B7B88962B1}" dt="2024-11-13T18:04:16.456" v="76"/>
          <ac:inkMkLst>
            <pc:docMk/>
            <pc:sldMk cId="0" sldId="379"/>
            <ac:inkMk id="17" creationId="{788E013D-7DF1-20CA-09F2-30417F75D2E3}"/>
          </ac:inkMkLst>
        </pc:inkChg>
        <pc:inkChg chg="add del">
          <ac:chgData name="FRANCESCO VECCHIO" userId="4db64fb8-01ef-41c5-8df1-b257e452db65" providerId="ADAL" clId="{FE5F3426-AF1D-A245-B19A-04B7B88962B1}" dt="2024-11-13T18:04:16.456" v="76"/>
          <ac:inkMkLst>
            <pc:docMk/>
            <pc:sldMk cId="0" sldId="379"/>
            <ac:inkMk id="18" creationId="{47C087A5-2096-7780-2E1D-9AD359E34D02}"/>
          </ac:inkMkLst>
        </pc:inkChg>
        <pc:inkChg chg="add del">
          <ac:chgData name="FRANCESCO VECCHIO" userId="4db64fb8-01ef-41c5-8df1-b257e452db65" providerId="ADAL" clId="{FE5F3426-AF1D-A245-B19A-04B7B88962B1}" dt="2024-11-13T18:04:16.456" v="76"/>
          <ac:inkMkLst>
            <pc:docMk/>
            <pc:sldMk cId="0" sldId="379"/>
            <ac:inkMk id="19" creationId="{8D7C920C-276A-94E4-F21E-EEC8EF3920A8}"/>
          </ac:inkMkLst>
        </pc:inkChg>
        <pc:inkChg chg="add del">
          <ac:chgData name="FRANCESCO VECCHIO" userId="4db64fb8-01ef-41c5-8df1-b257e452db65" providerId="ADAL" clId="{FE5F3426-AF1D-A245-B19A-04B7B88962B1}" dt="2024-11-13T18:04:16.456" v="76"/>
          <ac:inkMkLst>
            <pc:docMk/>
            <pc:sldMk cId="0" sldId="379"/>
            <ac:inkMk id="20" creationId="{512AE599-5DB3-3CB9-B30D-447F9811EBE0}"/>
          </ac:inkMkLst>
        </pc:inkChg>
        <pc:inkChg chg="add del">
          <ac:chgData name="FRANCESCO VECCHIO" userId="4db64fb8-01ef-41c5-8df1-b257e452db65" providerId="ADAL" clId="{FE5F3426-AF1D-A245-B19A-04B7B88962B1}" dt="2024-11-13T18:04:16.456" v="76"/>
          <ac:inkMkLst>
            <pc:docMk/>
            <pc:sldMk cId="0" sldId="379"/>
            <ac:inkMk id="21" creationId="{D7D2F722-7EBE-6850-56A0-F7D5E5438FE8}"/>
          </ac:inkMkLst>
        </pc:inkChg>
        <pc:inkChg chg="add del reco">
          <ac:chgData name="FRANCESCO VECCHIO" userId="4db64fb8-01ef-41c5-8df1-b257e452db65" providerId="ADAL" clId="{FE5F3426-AF1D-A245-B19A-04B7B88962B1}" dt="2024-11-13T18:04:31.508" v="81"/>
          <ac:inkMkLst>
            <pc:docMk/>
            <pc:sldMk cId="0" sldId="379"/>
            <ac:inkMk id="22" creationId="{51B05EAB-930F-3578-814B-2A9153CA670A}"/>
          </ac:inkMkLst>
        </pc:inkChg>
        <pc:inkChg chg="add del">
          <ac:chgData name="FRANCESCO VECCHIO" userId="4db64fb8-01ef-41c5-8df1-b257e452db65" providerId="ADAL" clId="{FE5F3426-AF1D-A245-B19A-04B7B88962B1}" dt="2024-11-13T18:04:17.607" v="79"/>
          <ac:inkMkLst>
            <pc:docMk/>
            <pc:sldMk cId="0" sldId="379"/>
            <ac:inkMk id="23" creationId="{EACCBF5D-20B5-2F0A-E541-14FD89FB9006}"/>
          </ac:inkMkLst>
        </pc:inkChg>
        <pc:inkChg chg="add del">
          <ac:chgData name="FRANCESCO VECCHIO" userId="4db64fb8-01ef-41c5-8df1-b257e452db65" providerId="ADAL" clId="{FE5F3426-AF1D-A245-B19A-04B7B88962B1}" dt="2024-11-13T18:04:17.607" v="79"/>
          <ac:inkMkLst>
            <pc:docMk/>
            <pc:sldMk cId="0" sldId="379"/>
            <ac:inkMk id="24" creationId="{1BA545AE-A61C-391D-45FC-DAB4CEB5F83E}"/>
          </ac:inkMkLst>
        </pc:inkChg>
        <pc:inkChg chg="add del reco">
          <ac:chgData name="FRANCESCO VECCHIO" userId="4db64fb8-01ef-41c5-8df1-b257e452db65" providerId="ADAL" clId="{FE5F3426-AF1D-A245-B19A-04B7B88962B1}" dt="2024-11-13T18:04:31.511" v="82"/>
          <ac:inkMkLst>
            <pc:docMk/>
            <pc:sldMk cId="0" sldId="379"/>
            <ac:inkMk id="25" creationId="{BE12A082-1A5E-4261-308D-66E0C11748A4}"/>
          </ac:inkMkLst>
        </pc:inkChg>
        <pc:inkChg chg="add del">
          <ac:chgData name="FRANCESCO VECCHIO" userId="4db64fb8-01ef-41c5-8df1-b257e452db65" providerId="ADAL" clId="{FE5F3426-AF1D-A245-B19A-04B7B88962B1}" dt="2024-11-13T18:05:43.908" v="130"/>
          <ac:inkMkLst>
            <pc:docMk/>
            <pc:sldMk cId="0" sldId="379"/>
            <ac:inkMk id="26" creationId="{04A0084D-B994-5B76-3EC1-F1DCDFFD2692}"/>
          </ac:inkMkLst>
        </pc:inkChg>
        <pc:inkChg chg="add del">
          <ac:chgData name="FRANCESCO VECCHIO" userId="4db64fb8-01ef-41c5-8df1-b257e452db65" providerId="ADAL" clId="{FE5F3426-AF1D-A245-B19A-04B7B88962B1}" dt="2024-11-13T18:04:45.859" v="86"/>
          <ac:inkMkLst>
            <pc:docMk/>
            <pc:sldMk cId="0" sldId="379"/>
            <ac:inkMk id="27" creationId="{3A59B7D5-EC35-870F-DEEC-8DDC27BD8A0C}"/>
          </ac:inkMkLst>
        </pc:inkChg>
        <pc:inkChg chg="add del">
          <ac:chgData name="FRANCESCO VECCHIO" userId="4db64fb8-01ef-41c5-8df1-b257e452db65" providerId="ADAL" clId="{FE5F3426-AF1D-A245-B19A-04B7B88962B1}" dt="2024-11-13T18:05:43.913" v="131"/>
          <ac:inkMkLst>
            <pc:docMk/>
            <pc:sldMk cId="0" sldId="379"/>
            <ac:inkMk id="28" creationId="{5E7A3A8E-1FC9-D382-5F61-35E21B69FD96}"/>
          </ac:inkMkLst>
        </pc:inkChg>
        <pc:inkChg chg="add del">
          <ac:chgData name="FRANCESCO VECCHIO" userId="4db64fb8-01ef-41c5-8df1-b257e452db65" providerId="ADAL" clId="{FE5F3426-AF1D-A245-B19A-04B7B88962B1}" dt="2024-11-13T18:04:49.162" v="90"/>
          <ac:inkMkLst>
            <pc:docMk/>
            <pc:sldMk cId="0" sldId="379"/>
            <ac:inkMk id="29" creationId="{1FA68F33-54C0-18F1-1F80-ECF80E374258}"/>
          </ac:inkMkLst>
        </pc:inkChg>
        <pc:inkChg chg="add del">
          <ac:chgData name="FRANCESCO VECCHIO" userId="4db64fb8-01ef-41c5-8df1-b257e452db65" providerId="ADAL" clId="{FE5F3426-AF1D-A245-B19A-04B7B88962B1}" dt="2024-11-13T18:04:49.162" v="90"/>
          <ac:inkMkLst>
            <pc:docMk/>
            <pc:sldMk cId="0" sldId="379"/>
            <ac:inkMk id="30" creationId="{DF77D25C-A3B5-C8A1-059F-03EF8E6E4275}"/>
          </ac:inkMkLst>
        </pc:inkChg>
        <pc:inkChg chg="add reco">
          <ac:chgData name="FRANCESCO VECCHIO" userId="4db64fb8-01ef-41c5-8df1-b257e452db65" providerId="ADAL" clId="{FE5F3426-AF1D-A245-B19A-04B7B88962B1}" dt="2024-11-13T18:04:49.162" v="90"/>
          <ac:inkMkLst>
            <pc:docMk/>
            <pc:sldMk cId="0" sldId="379"/>
            <ac:inkMk id="31" creationId="{0747EE7C-AC03-B5F7-C143-DA64AEF99655}"/>
          </ac:inkMkLst>
        </pc:inkChg>
        <pc:inkChg chg="add del">
          <ac:chgData name="FRANCESCO VECCHIO" userId="4db64fb8-01ef-41c5-8df1-b257e452db65" providerId="ADAL" clId="{FE5F3426-AF1D-A245-B19A-04B7B88962B1}" dt="2024-11-13T18:04:55.638" v="99" actId="14100"/>
          <ac:inkMkLst>
            <pc:docMk/>
            <pc:sldMk cId="0" sldId="379"/>
            <ac:inkMk id="32" creationId="{6B9044C9-0868-52ED-800F-FEA500B0A7F5}"/>
          </ac:inkMkLst>
        </pc:inkChg>
        <pc:inkChg chg="add del mod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33" creationId="{7FF77D7F-D77B-5A6B-0D2A-0AA0995D0AAE}"/>
          </ac:inkMkLst>
        </pc:inkChg>
        <pc:inkChg chg="add del mod">
          <ac:chgData name="FRANCESCO VECCHIO" userId="4db64fb8-01ef-41c5-8df1-b257e452db65" providerId="ADAL" clId="{FE5F3426-AF1D-A245-B19A-04B7B88962B1}" dt="2024-11-13T18:04:58.306" v="101"/>
          <ac:inkMkLst>
            <pc:docMk/>
            <pc:sldMk cId="0" sldId="379"/>
            <ac:inkMk id="34" creationId="{29042F56-B0B1-0AA0-E97C-75ED2A8E9D61}"/>
          </ac:inkMkLst>
        </pc:inkChg>
        <pc:inkChg chg="add del reco">
          <ac:chgData name="FRANCESCO VECCHIO" userId="4db64fb8-01ef-41c5-8df1-b257e452db65" providerId="ADAL" clId="{FE5F3426-AF1D-A245-B19A-04B7B88962B1}" dt="2024-11-13T18:04:55.638" v="99" actId="14100"/>
          <ac:inkMkLst>
            <pc:docMk/>
            <pc:sldMk cId="0" sldId="379"/>
            <ac:inkMk id="35" creationId="{11B6B2C8-20C9-DB5C-CEA5-48FE3B524B71}"/>
          </ac:inkMkLst>
        </pc:inkChg>
        <pc:inkChg chg="add del">
          <ac:chgData name="FRANCESCO VECCHIO" userId="4db64fb8-01ef-41c5-8df1-b257e452db65" providerId="ADAL" clId="{FE5F3426-AF1D-A245-B19A-04B7B88962B1}" dt="2024-11-13T18:04:55.005" v="98"/>
          <ac:inkMkLst>
            <pc:docMk/>
            <pc:sldMk cId="0" sldId="379"/>
            <ac:inkMk id="36" creationId="{B06F2928-66D1-A4F7-626B-F3673ED6E38D}"/>
          </ac:inkMkLst>
        </pc:inkChg>
        <pc:inkChg chg="add del">
          <ac:chgData name="FRANCESCO VECCHIO" userId="4db64fb8-01ef-41c5-8df1-b257e452db65" providerId="ADAL" clId="{FE5F3426-AF1D-A245-B19A-04B7B88962B1}" dt="2024-11-13T18:05:01.605" v="106"/>
          <ac:inkMkLst>
            <pc:docMk/>
            <pc:sldMk cId="0" sldId="379"/>
            <ac:inkMk id="37" creationId="{E33A266B-2897-88A9-D779-5701E9C85065}"/>
          </ac:inkMkLst>
        </pc:inkChg>
        <pc:inkChg chg="add del">
          <ac:chgData name="FRANCESCO VECCHIO" userId="4db64fb8-01ef-41c5-8df1-b257e452db65" providerId="ADAL" clId="{FE5F3426-AF1D-A245-B19A-04B7B88962B1}" dt="2024-11-13T18:05:01.605" v="106"/>
          <ac:inkMkLst>
            <pc:docMk/>
            <pc:sldMk cId="0" sldId="379"/>
            <ac:inkMk id="38" creationId="{5E180E2D-BAFA-A890-74AE-C7F7FF0EDCF8}"/>
          </ac:inkMkLst>
        </pc:inkChg>
        <pc:inkChg chg="add del">
          <ac:chgData name="FRANCESCO VECCHIO" userId="4db64fb8-01ef-41c5-8df1-b257e452db65" providerId="ADAL" clId="{FE5F3426-AF1D-A245-B19A-04B7B88962B1}" dt="2024-11-13T18:05:01.605" v="106"/>
          <ac:inkMkLst>
            <pc:docMk/>
            <pc:sldMk cId="0" sldId="379"/>
            <ac:inkMk id="39" creationId="{DF31F7CB-013F-19A4-B1C9-0EF7B1EAB1BF}"/>
          </ac:inkMkLst>
        </pc:inkChg>
        <pc:inkChg chg="add del">
          <ac:chgData name="FRANCESCO VECCHIO" userId="4db64fb8-01ef-41c5-8df1-b257e452db65" providerId="ADAL" clId="{FE5F3426-AF1D-A245-B19A-04B7B88962B1}" dt="2024-11-13T18:05:01.605" v="106"/>
          <ac:inkMkLst>
            <pc:docMk/>
            <pc:sldMk cId="0" sldId="379"/>
            <ac:inkMk id="40" creationId="{97A14A37-6CD9-0F6A-6C07-A2154170FD26}"/>
          </ac:inkMkLst>
        </pc:inkChg>
        <pc:inkChg chg="add mod reco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41" creationId="{F7689DEB-4231-E3CB-30D7-D00AAC5BDDD8}"/>
          </ac:inkMkLst>
        </pc:inkChg>
        <pc:inkChg chg="add del">
          <ac:chgData name="FRANCESCO VECCHIO" userId="4db64fb8-01ef-41c5-8df1-b257e452db65" providerId="ADAL" clId="{FE5F3426-AF1D-A245-B19A-04B7B88962B1}" dt="2024-11-13T18:05:03.499" v="109"/>
          <ac:inkMkLst>
            <pc:docMk/>
            <pc:sldMk cId="0" sldId="379"/>
            <ac:inkMk id="42" creationId="{F9315890-CE3E-5063-DE49-85150063067C}"/>
          </ac:inkMkLst>
        </pc:inkChg>
        <pc:inkChg chg="add del">
          <ac:chgData name="FRANCESCO VECCHIO" userId="4db64fb8-01ef-41c5-8df1-b257e452db65" providerId="ADAL" clId="{FE5F3426-AF1D-A245-B19A-04B7B88962B1}" dt="2024-11-13T18:05:03.499" v="109"/>
          <ac:inkMkLst>
            <pc:docMk/>
            <pc:sldMk cId="0" sldId="379"/>
            <ac:inkMk id="43" creationId="{F40B1E79-8DF1-D8A5-9D58-9DDD99E5A374}"/>
          </ac:inkMkLst>
        </pc:inkChg>
        <pc:inkChg chg="add mod reco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44" creationId="{F985B381-10DE-93F3-B130-3F28ABE06B90}"/>
          </ac:inkMkLst>
        </pc:inkChg>
        <pc:inkChg chg="add del">
          <ac:chgData name="FRANCESCO VECCHIO" userId="4db64fb8-01ef-41c5-8df1-b257e452db65" providerId="ADAL" clId="{FE5F3426-AF1D-A245-B19A-04B7B88962B1}" dt="2024-11-13T18:05:05.524" v="113"/>
          <ac:inkMkLst>
            <pc:docMk/>
            <pc:sldMk cId="0" sldId="379"/>
            <ac:inkMk id="45" creationId="{338A6B53-750B-046E-A1BB-BFF361F96729}"/>
          </ac:inkMkLst>
        </pc:inkChg>
        <pc:inkChg chg="add del">
          <ac:chgData name="FRANCESCO VECCHIO" userId="4db64fb8-01ef-41c5-8df1-b257e452db65" providerId="ADAL" clId="{FE5F3426-AF1D-A245-B19A-04B7B88962B1}" dt="2024-11-13T18:05:05.524" v="113"/>
          <ac:inkMkLst>
            <pc:docMk/>
            <pc:sldMk cId="0" sldId="379"/>
            <ac:inkMk id="46" creationId="{C192CF4A-20F9-2D73-9F03-31CA4D31EC0F}"/>
          </ac:inkMkLst>
        </pc:inkChg>
        <pc:inkChg chg="add del">
          <ac:chgData name="FRANCESCO VECCHIO" userId="4db64fb8-01ef-41c5-8df1-b257e452db65" providerId="ADAL" clId="{FE5F3426-AF1D-A245-B19A-04B7B88962B1}" dt="2024-11-13T18:05:05.524" v="113"/>
          <ac:inkMkLst>
            <pc:docMk/>
            <pc:sldMk cId="0" sldId="379"/>
            <ac:inkMk id="47" creationId="{6E496A52-08BD-A04D-B540-ADD3B261053E}"/>
          </ac:inkMkLst>
        </pc:inkChg>
        <pc:inkChg chg="add mod reco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48" creationId="{75D39A97-C23E-972E-02CE-0ECF975D2284}"/>
          </ac:inkMkLst>
        </pc:inkChg>
        <pc:inkChg chg="add mod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49" creationId="{86550D58-560D-4BFA-A5DA-256CD92F3BEE}"/>
          </ac:inkMkLst>
        </pc:inkChg>
        <pc:inkChg chg="add del">
          <ac:chgData name="FRANCESCO VECCHIO" userId="4db64fb8-01ef-41c5-8df1-b257e452db65" providerId="ADAL" clId="{FE5F3426-AF1D-A245-B19A-04B7B88962B1}" dt="2024-11-13T18:05:10.163" v="118"/>
          <ac:inkMkLst>
            <pc:docMk/>
            <pc:sldMk cId="0" sldId="379"/>
            <ac:inkMk id="50" creationId="{DDC7FE97-5585-6C64-3654-FB981A6AE83F}"/>
          </ac:inkMkLst>
        </pc:inkChg>
        <pc:inkChg chg="add del">
          <ac:chgData name="FRANCESCO VECCHIO" userId="4db64fb8-01ef-41c5-8df1-b257e452db65" providerId="ADAL" clId="{FE5F3426-AF1D-A245-B19A-04B7B88962B1}" dt="2024-11-13T18:05:10.163" v="118"/>
          <ac:inkMkLst>
            <pc:docMk/>
            <pc:sldMk cId="0" sldId="379"/>
            <ac:inkMk id="51" creationId="{0756EB08-747F-EFB4-6A3E-EAA9FE1D19C3}"/>
          </ac:inkMkLst>
        </pc:inkChg>
        <pc:inkChg chg="add del">
          <ac:chgData name="FRANCESCO VECCHIO" userId="4db64fb8-01ef-41c5-8df1-b257e452db65" providerId="ADAL" clId="{FE5F3426-AF1D-A245-B19A-04B7B88962B1}" dt="2024-11-13T18:05:10.163" v="118"/>
          <ac:inkMkLst>
            <pc:docMk/>
            <pc:sldMk cId="0" sldId="379"/>
            <ac:inkMk id="52" creationId="{0E3CC9B9-E4D5-0223-24A1-FB02182FCFCA}"/>
          </ac:inkMkLst>
        </pc:inkChg>
        <pc:inkChg chg="add mod reco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53" creationId="{1DE13B06-4E71-052E-D566-C271C502EE01}"/>
          </ac:inkMkLst>
        </pc:inkChg>
        <pc:inkChg chg="add del">
          <ac:chgData name="FRANCESCO VECCHIO" userId="4db64fb8-01ef-41c5-8df1-b257e452db65" providerId="ADAL" clId="{FE5F3426-AF1D-A245-B19A-04B7B88962B1}" dt="2024-11-13T18:05:14.310" v="124"/>
          <ac:inkMkLst>
            <pc:docMk/>
            <pc:sldMk cId="0" sldId="379"/>
            <ac:inkMk id="54" creationId="{E6499E72-36B3-A20A-2FB5-763CAE3E3BB6}"/>
          </ac:inkMkLst>
        </pc:inkChg>
        <pc:inkChg chg="add del">
          <ac:chgData name="FRANCESCO VECCHIO" userId="4db64fb8-01ef-41c5-8df1-b257e452db65" providerId="ADAL" clId="{FE5F3426-AF1D-A245-B19A-04B7B88962B1}" dt="2024-11-13T18:05:14.310" v="124"/>
          <ac:inkMkLst>
            <pc:docMk/>
            <pc:sldMk cId="0" sldId="379"/>
            <ac:inkMk id="55" creationId="{E2F507AB-EAAA-6B0C-1613-281DC684A15E}"/>
          </ac:inkMkLst>
        </pc:inkChg>
        <pc:inkChg chg="add del">
          <ac:chgData name="FRANCESCO VECCHIO" userId="4db64fb8-01ef-41c5-8df1-b257e452db65" providerId="ADAL" clId="{FE5F3426-AF1D-A245-B19A-04B7B88962B1}" dt="2024-11-13T18:05:14.310" v="124"/>
          <ac:inkMkLst>
            <pc:docMk/>
            <pc:sldMk cId="0" sldId="379"/>
            <ac:inkMk id="56" creationId="{72A11849-8207-F41B-F1DD-A95C46D8F7F3}"/>
          </ac:inkMkLst>
        </pc:inkChg>
        <pc:inkChg chg="add del">
          <ac:chgData name="FRANCESCO VECCHIO" userId="4db64fb8-01ef-41c5-8df1-b257e452db65" providerId="ADAL" clId="{FE5F3426-AF1D-A245-B19A-04B7B88962B1}" dt="2024-11-13T18:05:14.310" v="124"/>
          <ac:inkMkLst>
            <pc:docMk/>
            <pc:sldMk cId="0" sldId="379"/>
            <ac:inkMk id="57" creationId="{95664B3B-C65D-EB41-5598-2DFD55C63132}"/>
          </ac:inkMkLst>
        </pc:inkChg>
        <pc:inkChg chg="add del">
          <ac:chgData name="FRANCESCO VECCHIO" userId="4db64fb8-01ef-41c5-8df1-b257e452db65" providerId="ADAL" clId="{FE5F3426-AF1D-A245-B19A-04B7B88962B1}" dt="2024-11-13T18:05:14.310" v="124"/>
          <ac:inkMkLst>
            <pc:docMk/>
            <pc:sldMk cId="0" sldId="379"/>
            <ac:inkMk id="58" creationId="{8111612B-5CB2-9DD6-AA43-9549CAB6F0A2}"/>
          </ac:inkMkLst>
        </pc:inkChg>
        <pc:inkChg chg="add mod reco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59" creationId="{7767BBD3-9350-8C04-4136-02918390189C}"/>
          </ac:inkMkLst>
        </pc:inkChg>
        <pc:inkChg chg="add del">
          <ac:chgData name="FRANCESCO VECCHIO" userId="4db64fb8-01ef-41c5-8df1-b257e452db65" providerId="ADAL" clId="{FE5F3426-AF1D-A245-B19A-04B7B88962B1}" dt="2024-11-13T18:05:16.335" v="127"/>
          <ac:inkMkLst>
            <pc:docMk/>
            <pc:sldMk cId="0" sldId="379"/>
            <ac:inkMk id="60" creationId="{2CDDBDC6-988D-46D7-0A3A-A036D1BD8B32}"/>
          </ac:inkMkLst>
        </pc:inkChg>
        <pc:inkChg chg="add del">
          <ac:chgData name="FRANCESCO VECCHIO" userId="4db64fb8-01ef-41c5-8df1-b257e452db65" providerId="ADAL" clId="{FE5F3426-AF1D-A245-B19A-04B7B88962B1}" dt="2024-11-13T18:05:16.335" v="127"/>
          <ac:inkMkLst>
            <pc:docMk/>
            <pc:sldMk cId="0" sldId="379"/>
            <ac:inkMk id="61" creationId="{EAEA1711-90D6-057E-FCDE-8BCD7AEF77DF}"/>
          </ac:inkMkLst>
        </pc:inkChg>
        <pc:inkChg chg="add mod reco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62" creationId="{274E3B97-3A66-49E7-F5EF-63102A1B794D}"/>
          </ac:inkMkLst>
        </pc:inkChg>
        <pc:inkChg chg="add">
          <ac:chgData name="FRANCESCO VECCHIO" userId="4db64fb8-01ef-41c5-8df1-b257e452db65" providerId="ADAL" clId="{FE5F3426-AF1D-A245-B19A-04B7B88962B1}" dt="2024-11-13T18:05:33.986" v="129"/>
          <ac:inkMkLst>
            <pc:docMk/>
            <pc:sldMk cId="0" sldId="379"/>
            <ac:inkMk id="63" creationId="{17EC9100-CCC8-B6F1-6D26-340F498997A4}"/>
          </ac:inkMkLst>
        </pc:inkChg>
        <pc:inkChg chg="add">
          <ac:chgData name="FRANCESCO VECCHIO" userId="4db64fb8-01ef-41c5-8df1-b257e452db65" providerId="ADAL" clId="{FE5F3426-AF1D-A245-B19A-04B7B88962B1}" dt="2024-11-13T18:05:46.947" v="132"/>
          <ac:inkMkLst>
            <pc:docMk/>
            <pc:sldMk cId="0" sldId="379"/>
            <ac:inkMk id="150528" creationId="{A3D36611-BF9D-4648-C988-23C17758F91D}"/>
          </ac:inkMkLst>
        </pc:inkChg>
        <pc:inkChg chg="add del">
          <ac:chgData name="FRANCESCO VECCHIO" userId="4db64fb8-01ef-41c5-8df1-b257e452db65" providerId="ADAL" clId="{FE5F3426-AF1D-A245-B19A-04B7B88962B1}" dt="2024-11-13T18:05:49.666" v="136"/>
          <ac:inkMkLst>
            <pc:docMk/>
            <pc:sldMk cId="0" sldId="379"/>
            <ac:inkMk id="150529" creationId="{92E90B75-2DA4-0DD8-D379-5422AF4E0F95}"/>
          </ac:inkMkLst>
        </pc:inkChg>
        <pc:inkChg chg="add del">
          <ac:chgData name="FRANCESCO VECCHIO" userId="4db64fb8-01ef-41c5-8df1-b257e452db65" providerId="ADAL" clId="{FE5F3426-AF1D-A245-B19A-04B7B88962B1}" dt="2024-11-13T18:05:49.666" v="136"/>
          <ac:inkMkLst>
            <pc:docMk/>
            <pc:sldMk cId="0" sldId="379"/>
            <ac:inkMk id="150531" creationId="{74203486-C974-E240-C540-7A9C1D1CA539}"/>
          </ac:inkMkLst>
        </pc:inkChg>
        <pc:inkChg chg="add del">
          <ac:chgData name="FRANCESCO VECCHIO" userId="4db64fb8-01ef-41c5-8df1-b257e452db65" providerId="ADAL" clId="{FE5F3426-AF1D-A245-B19A-04B7B88962B1}" dt="2024-11-13T18:05:49.666" v="136"/>
          <ac:inkMkLst>
            <pc:docMk/>
            <pc:sldMk cId="0" sldId="379"/>
            <ac:inkMk id="150533" creationId="{086C55FC-BF2B-7078-042D-1DE999C900B8}"/>
          </ac:inkMkLst>
        </pc:inkChg>
        <pc:inkChg chg="add mod reco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150534" creationId="{148B8B64-9E5B-56BA-0BB2-3D8149A55E70}"/>
          </ac:inkMkLst>
        </pc:inkChg>
        <pc:inkChg chg="add mod">
          <ac:chgData name="FRANCESCO VECCHIO" userId="4db64fb8-01ef-41c5-8df1-b257e452db65" providerId="ADAL" clId="{FE5F3426-AF1D-A245-B19A-04B7B88962B1}" dt="2024-11-13T18:07:25.702" v="141" actId="1076"/>
          <ac:inkMkLst>
            <pc:docMk/>
            <pc:sldMk cId="0" sldId="379"/>
            <ac:inkMk id="150535" creationId="{6176D4DB-246F-4248-BED4-0CF8CD281311}"/>
          </ac:inkMkLst>
        </pc:inkChg>
        <pc:inkChg chg="add del">
          <ac:chgData name="FRANCESCO VECCHIO" userId="4db64fb8-01ef-41c5-8df1-b257e452db65" providerId="ADAL" clId="{FE5F3426-AF1D-A245-B19A-04B7B88962B1}" dt="2024-11-13T18:07:54.325" v="144"/>
          <ac:inkMkLst>
            <pc:docMk/>
            <pc:sldMk cId="0" sldId="379"/>
            <ac:inkMk id="150536" creationId="{B742A1F1-452B-2913-AAE1-D409AFD220D9}"/>
          </ac:inkMkLst>
        </pc:inkChg>
        <pc:inkChg chg="add del">
          <ac:chgData name="FRANCESCO VECCHIO" userId="4db64fb8-01ef-41c5-8df1-b257e452db65" providerId="ADAL" clId="{FE5F3426-AF1D-A245-B19A-04B7B88962B1}" dt="2024-11-13T18:07:54.325" v="144"/>
          <ac:inkMkLst>
            <pc:docMk/>
            <pc:sldMk cId="0" sldId="379"/>
            <ac:inkMk id="150537" creationId="{E0A328DC-BA53-B4B8-F4FC-439756C05A1F}"/>
          </ac:inkMkLst>
        </pc:inkChg>
        <pc:inkChg chg="add del reco">
          <ac:chgData name="FRANCESCO VECCHIO" userId="4db64fb8-01ef-41c5-8df1-b257e452db65" providerId="ADAL" clId="{FE5F3426-AF1D-A245-B19A-04B7B88962B1}" dt="2024-11-13T18:07:56.981" v="145"/>
          <ac:inkMkLst>
            <pc:docMk/>
            <pc:sldMk cId="0" sldId="379"/>
            <ac:inkMk id="150538" creationId="{EE9FA30B-0014-B2F5-88F9-921CBF80B1D8}"/>
          </ac:inkMkLst>
        </pc:inkChg>
        <pc:inkChg chg="add del">
          <ac:chgData name="FRANCESCO VECCHIO" userId="4db64fb8-01ef-41c5-8df1-b257e452db65" providerId="ADAL" clId="{FE5F3426-AF1D-A245-B19A-04B7B88962B1}" dt="2024-11-13T18:08:02.991" v="148"/>
          <ac:inkMkLst>
            <pc:docMk/>
            <pc:sldMk cId="0" sldId="379"/>
            <ac:inkMk id="150539" creationId="{72B57164-AA6B-87E8-45E0-FB69846B348E}"/>
          </ac:inkMkLst>
        </pc:inkChg>
        <pc:inkChg chg="add del">
          <ac:chgData name="FRANCESCO VECCHIO" userId="4db64fb8-01ef-41c5-8df1-b257e452db65" providerId="ADAL" clId="{FE5F3426-AF1D-A245-B19A-04B7B88962B1}" dt="2024-11-13T18:08:02.991" v="148"/>
          <ac:inkMkLst>
            <pc:docMk/>
            <pc:sldMk cId="0" sldId="379"/>
            <ac:inkMk id="150540" creationId="{777B625F-DC0F-BD9D-DA7F-247081335C0A}"/>
          </ac:inkMkLst>
        </pc:inkChg>
        <pc:inkChg chg="add reco">
          <ac:chgData name="FRANCESCO VECCHIO" userId="4db64fb8-01ef-41c5-8df1-b257e452db65" providerId="ADAL" clId="{FE5F3426-AF1D-A245-B19A-04B7B88962B1}" dt="2024-11-13T18:08:02.991" v="148"/>
          <ac:inkMkLst>
            <pc:docMk/>
            <pc:sldMk cId="0" sldId="379"/>
            <ac:inkMk id="150541" creationId="{A245E175-3475-6E35-B8C9-6C380D4E2747}"/>
          </ac:inkMkLst>
        </pc:inkChg>
        <pc:inkChg chg="add">
          <ac:chgData name="FRANCESCO VECCHIO" userId="4db64fb8-01ef-41c5-8df1-b257e452db65" providerId="ADAL" clId="{FE5F3426-AF1D-A245-B19A-04B7B88962B1}" dt="2024-11-13T18:08:05.052" v="149"/>
          <ac:inkMkLst>
            <pc:docMk/>
            <pc:sldMk cId="0" sldId="379"/>
            <ac:inkMk id="150542" creationId="{ACA0C9F6-BBD0-EEEF-417C-7BD30641D044}"/>
          </ac:inkMkLst>
        </pc:inkChg>
        <pc:inkChg chg="add del">
          <ac:chgData name="FRANCESCO VECCHIO" userId="4db64fb8-01ef-41c5-8df1-b257e452db65" providerId="ADAL" clId="{FE5F3426-AF1D-A245-B19A-04B7B88962B1}" dt="2024-11-13T18:08:11.233" v="152"/>
          <ac:inkMkLst>
            <pc:docMk/>
            <pc:sldMk cId="0" sldId="379"/>
            <ac:inkMk id="150543" creationId="{23AED470-4F81-36A4-3357-165A801C1C42}"/>
          </ac:inkMkLst>
        </pc:inkChg>
        <pc:inkChg chg="add del">
          <ac:chgData name="FRANCESCO VECCHIO" userId="4db64fb8-01ef-41c5-8df1-b257e452db65" providerId="ADAL" clId="{FE5F3426-AF1D-A245-B19A-04B7B88962B1}" dt="2024-11-13T18:08:11.233" v="152"/>
          <ac:inkMkLst>
            <pc:docMk/>
            <pc:sldMk cId="0" sldId="379"/>
            <ac:inkMk id="150544" creationId="{A681F32A-FADD-7C0B-76A2-75391216D6F4}"/>
          </ac:inkMkLst>
        </pc:inkChg>
        <pc:inkChg chg="add reco">
          <ac:chgData name="FRANCESCO VECCHIO" userId="4db64fb8-01ef-41c5-8df1-b257e452db65" providerId="ADAL" clId="{FE5F3426-AF1D-A245-B19A-04B7B88962B1}" dt="2024-11-13T18:08:11.233" v="152"/>
          <ac:inkMkLst>
            <pc:docMk/>
            <pc:sldMk cId="0" sldId="379"/>
            <ac:inkMk id="150545" creationId="{59ED869B-2D3C-CE5E-2B03-454E43C8B526}"/>
          </ac:inkMkLst>
        </pc:inkChg>
        <pc:inkChg chg="add">
          <ac:chgData name="FRANCESCO VECCHIO" userId="4db64fb8-01ef-41c5-8df1-b257e452db65" providerId="ADAL" clId="{FE5F3426-AF1D-A245-B19A-04B7B88962B1}" dt="2024-11-13T18:08:11.253" v="153"/>
          <ac:inkMkLst>
            <pc:docMk/>
            <pc:sldMk cId="0" sldId="379"/>
            <ac:inkMk id="150546" creationId="{C15A8971-F4B6-3FE3-7F2F-5A36816CA4F5}"/>
          </ac:inkMkLst>
        </pc:inkChg>
      </pc:sldChg>
      <pc:sldChg chg="addSp delSp modSp">
        <pc:chgData name="FRANCESCO VECCHIO" userId="4db64fb8-01ef-41c5-8df1-b257e452db65" providerId="ADAL" clId="{FE5F3426-AF1D-A245-B19A-04B7B88962B1}" dt="2024-11-13T18:18:07.928" v="191"/>
        <pc:sldMkLst>
          <pc:docMk/>
          <pc:sldMk cId="0" sldId="381"/>
        </pc:sldMkLst>
        <pc:inkChg chg="add del">
          <ac:chgData name="FRANCESCO VECCHIO" userId="4db64fb8-01ef-41c5-8df1-b257e452db65" providerId="ADAL" clId="{FE5F3426-AF1D-A245-B19A-04B7B88962B1}" dt="2024-11-13T18:10:15.070" v="187"/>
          <ac:inkMkLst>
            <pc:docMk/>
            <pc:sldMk cId="0" sldId="381"/>
            <ac:inkMk id="2" creationId="{EADFB624-E055-144A-DE46-847C075A2D07}"/>
          </ac:inkMkLst>
        </pc:inkChg>
        <pc:inkChg chg="add del">
          <ac:chgData name="FRANCESCO VECCHIO" userId="4db64fb8-01ef-41c5-8df1-b257e452db65" providerId="ADAL" clId="{FE5F3426-AF1D-A245-B19A-04B7B88962B1}" dt="2024-11-13T18:09:43.775" v="158"/>
          <ac:inkMkLst>
            <pc:docMk/>
            <pc:sldMk cId="0" sldId="381"/>
            <ac:inkMk id="3" creationId="{817597CE-29EA-1690-5827-6C1652A4666F}"/>
          </ac:inkMkLst>
        </pc:inkChg>
        <pc:inkChg chg="add del">
          <ac:chgData name="FRANCESCO VECCHIO" userId="4db64fb8-01ef-41c5-8df1-b257e452db65" providerId="ADAL" clId="{FE5F3426-AF1D-A245-B19A-04B7B88962B1}" dt="2024-11-13T18:09:43.775" v="158"/>
          <ac:inkMkLst>
            <pc:docMk/>
            <pc:sldMk cId="0" sldId="381"/>
            <ac:inkMk id="4" creationId="{A116B3EC-1C83-A878-E3FA-6695D7D2C3BF}"/>
          </ac:inkMkLst>
        </pc:inkChg>
        <pc:inkChg chg="add del">
          <ac:chgData name="FRANCESCO VECCHIO" userId="4db64fb8-01ef-41c5-8df1-b257e452db65" providerId="ADAL" clId="{FE5F3426-AF1D-A245-B19A-04B7B88962B1}" dt="2024-11-13T18:09:43.775" v="158"/>
          <ac:inkMkLst>
            <pc:docMk/>
            <pc:sldMk cId="0" sldId="381"/>
            <ac:inkMk id="6" creationId="{A70B60CF-0D32-B8EF-6CCB-BEC5C79A987B}"/>
          </ac:inkMkLst>
        </pc:inkChg>
        <pc:inkChg chg="add reco">
          <ac:chgData name="FRANCESCO VECCHIO" userId="4db64fb8-01ef-41c5-8df1-b257e452db65" providerId="ADAL" clId="{FE5F3426-AF1D-A245-B19A-04B7B88962B1}" dt="2024-11-13T18:09:43.775" v="158"/>
          <ac:inkMkLst>
            <pc:docMk/>
            <pc:sldMk cId="0" sldId="381"/>
            <ac:inkMk id="7" creationId="{2A2A7137-4654-ACA4-FE57-DB7141FBAABE}"/>
          </ac:inkMkLst>
        </pc:inkChg>
        <pc:inkChg chg="add del">
          <ac:chgData name="FRANCESCO VECCHIO" userId="4db64fb8-01ef-41c5-8df1-b257e452db65" providerId="ADAL" clId="{FE5F3426-AF1D-A245-B19A-04B7B88962B1}" dt="2024-11-13T18:09:45.990" v="161"/>
          <ac:inkMkLst>
            <pc:docMk/>
            <pc:sldMk cId="0" sldId="381"/>
            <ac:inkMk id="8" creationId="{B05F0D57-4872-92EA-D3E0-D2AD4D756886}"/>
          </ac:inkMkLst>
        </pc:inkChg>
        <pc:inkChg chg="add del">
          <ac:chgData name="FRANCESCO VECCHIO" userId="4db64fb8-01ef-41c5-8df1-b257e452db65" providerId="ADAL" clId="{FE5F3426-AF1D-A245-B19A-04B7B88962B1}" dt="2024-11-13T18:09:45.990" v="161"/>
          <ac:inkMkLst>
            <pc:docMk/>
            <pc:sldMk cId="0" sldId="381"/>
            <ac:inkMk id="9" creationId="{CE7DD66D-FE7E-7E74-F24E-AFE79774C5F2}"/>
          </ac:inkMkLst>
        </pc:inkChg>
        <pc:inkChg chg="add reco">
          <ac:chgData name="FRANCESCO VECCHIO" userId="4db64fb8-01ef-41c5-8df1-b257e452db65" providerId="ADAL" clId="{FE5F3426-AF1D-A245-B19A-04B7B88962B1}" dt="2024-11-13T18:09:45.990" v="161"/>
          <ac:inkMkLst>
            <pc:docMk/>
            <pc:sldMk cId="0" sldId="381"/>
            <ac:inkMk id="10" creationId="{C8A5D170-EFE9-291F-DE5B-192823E19171}"/>
          </ac:inkMkLst>
        </pc:inkChg>
        <pc:inkChg chg="add del">
          <ac:chgData name="FRANCESCO VECCHIO" userId="4db64fb8-01ef-41c5-8df1-b257e452db65" providerId="ADAL" clId="{FE5F3426-AF1D-A245-B19A-04B7B88962B1}" dt="2024-11-13T18:09:48.038" v="164"/>
          <ac:inkMkLst>
            <pc:docMk/>
            <pc:sldMk cId="0" sldId="381"/>
            <ac:inkMk id="11" creationId="{DA17075D-22A6-BC08-BEA5-79747379EE68}"/>
          </ac:inkMkLst>
        </pc:inkChg>
        <pc:inkChg chg="add del">
          <ac:chgData name="FRANCESCO VECCHIO" userId="4db64fb8-01ef-41c5-8df1-b257e452db65" providerId="ADAL" clId="{FE5F3426-AF1D-A245-B19A-04B7B88962B1}" dt="2024-11-13T18:09:48.038" v="164"/>
          <ac:inkMkLst>
            <pc:docMk/>
            <pc:sldMk cId="0" sldId="381"/>
            <ac:inkMk id="12" creationId="{951CD093-759A-52AD-4140-624FB6B605C6}"/>
          </ac:inkMkLst>
        </pc:inkChg>
        <pc:inkChg chg="add reco">
          <ac:chgData name="FRANCESCO VECCHIO" userId="4db64fb8-01ef-41c5-8df1-b257e452db65" providerId="ADAL" clId="{FE5F3426-AF1D-A245-B19A-04B7B88962B1}" dt="2024-11-13T18:09:48.038" v="164"/>
          <ac:inkMkLst>
            <pc:docMk/>
            <pc:sldMk cId="0" sldId="381"/>
            <ac:inkMk id="13" creationId="{D06A1C30-3138-09F9-C7F0-05AC5996211E}"/>
          </ac:inkMkLst>
        </pc:inkChg>
        <pc:inkChg chg="add">
          <ac:chgData name="FRANCESCO VECCHIO" userId="4db64fb8-01ef-41c5-8df1-b257e452db65" providerId="ADAL" clId="{FE5F3426-AF1D-A245-B19A-04B7B88962B1}" dt="2024-11-13T18:09:48.061" v="165"/>
          <ac:inkMkLst>
            <pc:docMk/>
            <pc:sldMk cId="0" sldId="381"/>
            <ac:inkMk id="14" creationId="{13301EC7-6B5A-17B6-F9B9-067EB81CFFF5}"/>
          </ac:inkMkLst>
        </pc:inkChg>
        <pc:inkChg chg="add del">
          <ac:chgData name="FRANCESCO VECCHIO" userId="4db64fb8-01ef-41c5-8df1-b257e452db65" providerId="ADAL" clId="{FE5F3426-AF1D-A245-B19A-04B7B88962B1}" dt="2024-11-13T18:09:51.466" v="168"/>
          <ac:inkMkLst>
            <pc:docMk/>
            <pc:sldMk cId="0" sldId="381"/>
            <ac:inkMk id="15" creationId="{BE091C43-4C58-5988-1E56-71F20FDF9C85}"/>
          </ac:inkMkLst>
        </pc:inkChg>
        <pc:inkChg chg="add del">
          <ac:chgData name="FRANCESCO VECCHIO" userId="4db64fb8-01ef-41c5-8df1-b257e452db65" providerId="ADAL" clId="{FE5F3426-AF1D-A245-B19A-04B7B88962B1}" dt="2024-11-13T18:09:51.466" v="168"/>
          <ac:inkMkLst>
            <pc:docMk/>
            <pc:sldMk cId="0" sldId="381"/>
            <ac:inkMk id="16" creationId="{19DA8DA1-F648-5E3C-B6DA-941F283648B4}"/>
          </ac:inkMkLst>
        </pc:inkChg>
        <pc:inkChg chg="add reco">
          <ac:chgData name="FRANCESCO VECCHIO" userId="4db64fb8-01ef-41c5-8df1-b257e452db65" providerId="ADAL" clId="{FE5F3426-AF1D-A245-B19A-04B7B88962B1}" dt="2024-11-13T18:09:51.466" v="168"/>
          <ac:inkMkLst>
            <pc:docMk/>
            <pc:sldMk cId="0" sldId="381"/>
            <ac:inkMk id="17" creationId="{0F2584B9-A512-C8DC-99FF-AC7BFEC584C5}"/>
          </ac:inkMkLst>
        </pc:inkChg>
        <pc:inkChg chg="add">
          <ac:chgData name="FRANCESCO VECCHIO" userId="4db64fb8-01ef-41c5-8df1-b257e452db65" providerId="ADAL" clId="{FE5F3426-AF1D-A245-B19A-04B7B88962B1}" dt="2024-11-13T18:09:51.478" v="169"/>
          <ac:inkMkLst>
            <pc:docMk/>
            <pc:sldMk cId="0" sldId="381"/>
            <ac:inkMk id="18" creationId="{4EAFB25A-411A-B2BF-EF06-55349BF93E62}"/>
          </ac:inkMkLst>
        </pc:inkChg>
        <pc:inkChg chg="add del">
          <ac:chgData name="FRANCESCO VECCHIO" userId="4db64fb8-01ef-41c5-8df1-b257e452db65" providerId="ADAL" clId="{FE5F3426-AF1D-A245-B19A-04B7B88962B1}" dt="2024-11-13T18:09:57.333" v="172"/>
          <ac:inkMkLst>
            <pc:docMk/>
            <pc:sldMk cId="0" sldId="381"/>
            <ac:inkMk id="19" creationId="{C9C108CC-B730-C6FF-B92F-FE165671B289}"/>
          </ac:inkMkLst>
        </pc:inkChg>
        <pc:inkChg chg="add del">
          <ac:chgData name="FRANCESCO VECCHIO" userId="4db64fb8-01ef-41c5-8df1-b257e452db65" providerId="ADAL" clId="{FE5F3426-AF1D-A245-B19A-04B7B88962B1}" dt="2024-11-13T18:09:57.333" v="172"/>
          <ac:inkMkLst>
            <pc:docMk/>
            <pc:sldMk cId="0" sldId="381"/>
            <ac:inkMk id="20" creationId="{60C1772B-D424-0635-06FF-A0D58A00C40A}"/>
          </ac:inkMkLst>
        </pc:inkChg>
        <pc:inkChg chg="add reco">
          <ac:chgData name="FRANCESCO VECCHIO" userId="4db64fb8-01ef-41c5-8df1-b257e452db65" providerId="ADAL" clId="{FE5F3426-AF1D-A245-B19A-04B7B88962B1}" dt="2024-11-13T18:09:57.333" v="172"/>
          <ac:inkMkLst>
            <pc:docMk/>
            <pc:sldMk cId="0" sldId="381"/>
            <ac:inkMk id="21" creationId="{A0648085-FB42-E1FC-FC47-47E5017BF82E}"/>
          </ac:inkMkLst>
        </pc:inkChg>
        <pc:inkChg chg="add del">
          <ac:chgData name="FRANCESCO VECCHIO" userId="4db64fb8-01ef-41c5-8df1-b257e452db65" providerId="ADAL" clId="{FE5F3426-AF1D-A245-B19A-04B7B88962B1}" dt="2024-11-13T18:10:00.312" v="177"/>
          <ac:inkMkLst>
            <pc:docMk/>
            <pc:sldMk cId="0" sldId="381"/>
            <ac:inkMk id="22" creationId="{55ED6C58-511A-BFE4-E6FB-ABB538E95EE2}"/>
          </ac:inkMkLst>
        </pc:inkChg>
        <pc:inkChg chg="add del">
          <ac:chgData name="FRANCESCO VECCHIO" userId="4db64fb8-01ef-41c5-8df1-b257e452db65" providerId="ADAL" clId="{FE5F3426-AF1D-A245-B19A-04B7B88962B1}" dt="2024-11-13T18:10:00.312" v="177"/>
          <ac:inkMkLst>
            <pc:docMk/>
            <pc:sldMk cId="0" sldId="381"/>
            <ac:inkMk id="23" creationId="{CEE9DF71-5055-FE44-7342-E43C06E86D53}"/>
          </ac:inkMkLst>
        </pc:inkChg>
        <pc:inkChg chg="add del">
          <ac:chgData name="FRANCESCO VECCHIO" userId="4db64fb8-01ef-41c5-8df1-b257e452db65" providerId="ADAL" clId="{FE5F3426-AF1D-A245-B19A-04B7B88962B1}" dt="2024-11-13T18:10:00.312" v="177"/>
          <ac:inkMkLst>
            <pc:docMk/>
            <pc:sldMk cId="0" sldId="381"/>
            <ac:inkMk id="24" creationId="{053B2752-6111-FFD8-B7F6-8237173BC2DE}"/>
          </ac:inkMkLst>
        </pc:inkChg>
        <pc:inkChg chg="add del">
          <ac:chgData name="FRANCESCO VECCHIO" userId="4db64fb8-01ef-41c5-8df1-b257e452db65" providerId="ADAL" clId="{FE5F3426-AF1D-A245-B19A-04B7B88962B1}" dt="2024-11-13T18:10:00.312" v="177"/>
          <ac:inkMkLst>
            <pc:docMk/>
            <pc:sldMk cId="0" sldId="381"/>
            <ac:inkMk id="25" creationId="{877C5AE1-E941-C764-4A61-2FC2063D985A}"/>
          </ac:inkMkLst>
        </pc:inkChg>
        <pc:inkChg chg="add reco">
          <ac:chgData name="FRANCESCO VECCHIO" userId="4db64fb8-01ef-41c5-8df1-b257e452db65" providerId="ADAL" clId="{FE5F3426-AF1D-A245-B19A-04B7B88962B1}" dt="2024-11-13T18:10:00.312" v="177"/>
          <ac:inkMkLst>
            <pc:docMk/>
            <pc:sldMk cId="0" sldId="381"/>
            <ac:inkMk id="26" creationId="{46D38CE5-7CD0-BAED-3F12-85AE25AF7C20}"/>
          </ac:inkMkLst>
        </pc:inkChg>
        <pc:inkChg chg="add del">
          <ac:chgData name="FRANCESCO VECCHIO" userId="4db64fb8-01ef-41c5-8df1-b257e452db65" providerId="ADAL" clId="{FE5F3426-AF1D-A245-B19A-04B7B88962B1}" dt="2024-11-13T18:10:05.170" v="181"/>
          <ac:inkMkLst>
            <pc:docMk/>
            <pc:sldMk cId="0" sldId="381"/>
            <ac:inkMk id="27" creationId="{59336DBD-A42E-2A05-D35D-FB6C4F3E2886}"/>
          </ac:inkMkLst>
        </pc:inkChg>
        <pc:inkChg chg="add del">
          <ac:chgData name="FRANCESCO VECCHIO" userId="4db64fb8-01ef-41c5-8df1-b257e452db65" providerId="ADAL" clId="{FE5F3426-AF1D-A245-B19A-04B7B88962B1}" dt="2024-11-13T18:10:05.170" v="181"/>
          <ac:inkMkLst>
            <pc:docMk/>
            <pc:sldMk cId="0" sldId="381"/>
            <ac:inkMk id="28" creationId="{62297815-DCB6-0DA2-FA77-FBFE63F2890E}"/>
          </ac:inkMkLst>
        </pc:inkChg>
        <pc:inkChg chg="add del">
          <ac:chgData name="FRANCESCO VECCHIO" userId="4db64fb8-01ef-41c5-8df1-b257e452db65" providerId="ADAL" clId="{FE5F3426-AF1D-A245-B19A-04B7B88962B1}" dt="2024-11-13T18:10:05.170" v="181"/>
          <ac:inkMkLst>
            <pc:docMk/>
            <pc:sldMk cId="0" sldId="381"/>
            <ac:inkMk id="29" creationId="{982A3569-10F7-6FC7-951E-2F1D2BA883D4}"/>
          </ac:inkMkLst>
        </pc:inkChg>
        <pc:inkChg chg="add mod reco modStrokes">
          <ac:chgData name="FRANCESCO VECCHIO" userId="4db64fb8-01ef-41c5-8df1-b257e452db65" providerId="ADAL" clId="{FE5F3426-AF1D-A245-B19A-04B7B88962B1}" dt="2024-11-13T18:18:07.928" v="191"/>
          <ac:inkMkLst>
            <pc:docMk/>
            <pc:sldMk cId="0" sldId="381"/>
            <ac:inkMk id="30" creationId="{95C686F5-E0C1-A39C-B8E2-82E6A7E890CD}"/>
          </ac:inkMkLst>
        </pc:inkChg>
        <pc:inkChg chg="add">
          <ac:chgData name="FRANCESCO VECCHIO" userId="4db64fb8-01ef-41c5-8df1-b257e452db65" providerId="ADAL" clId="{FE5F3426-AF1D-A245-B19A-04B7B88962B1}" dt="2024-11-13T18:10:05.212" v="182"/>
          <ac:inkMkLst>
            <pc:docMk/>
            <pc:sldMk cId="0" sldId="381"/>
            <ac:inkMk id="31" creationId="{455B5054-3014-E005-672D-E073528DEE02}"/>
          </ac:inkMkLst>
        </pc:inkChg>
        <pc:inkChg chg="add del">
          <ac:chgData name="FRANCESCO VECCHIO" userId="4db64fb8-01ef-41c5-8df1-b257e452db65" providerId="ADAL" clId="{FE5F3426-AF1D-A245-B19A-04B7B88962B1}" dt="2024-11-13T18:10:11.492" v="185"/>
          <ac:inkMkLst>
            <pc:docMk/>
            <pc:sldMk cId="0" sldId="381"/>
            <ac:inkMk id="32" creationId="{D0D720AE-4DF4-66DE-5C0A-FB98EEAF8584}"/>
          </ac:inkMkLst>
        </pc:inkChg>
        <pc:inkChg chg="add del">
          <ac:chgData name="FRANCESCO VECCHIO" userId="4db64fb8-01ef-41c5-8df1-b257e452db65" providerId="ADAL" clId="{FE5F3426-AF1D-A245-B19A-04B7B88962B1}" dt="2024-11-13T18:10:11.492" v="185"/>
          <ac:inkMkLst>
            <pc:docMk/>
            <pc:sldMk cId="0" sldId="381"/>
            <ac:inkMk id="33" creationId="{5B2E7ED3-D299-DB43-0D68-C6CBB9FD71C6}"/>
          </ac:inkMkLst>
        </pc:inkChg>
        <pc:inkChg chg="add reco">
          <ac:chgData name="FRANCESCO VECCHIO" userId="4db64fb8-01ef-41c5-8df1-b257e452db65" providerId="ADAL" clId="{FE5F3426-AF1D-A245-B19A-04B7B88962B1}" dt="2024-11-13T18:10:11.492" v="185"/>
          <ac:inkMkLst>
            <pc:docMk/>
            <pc:sldMk cId="0" sldId="381"/>
            <ac:inkMk id="34" creationId="{311557D3-DBB6-7B55-8DF2-45C5F6AC0BE1}"/>
          </ac:inkMkLst>
        </pc:inkChg>
        <pc:inkChg chg="add mod modStrokes">
          <ac:chgData name="FRANCESCO VECCHIO" userId="4db64fb8-01ef-41c5-8df1-b257e452db65" providerId="ADAL" clId="{FE5F3426-AF1D-A245-B19A-04B7B88962B1}" dt="2024-11-13T18:10:21.493" v="190"/>
          <ac:inkMkLst>
            <pc:docMk/>
            <pc:sldMk cId="0" sldId="381"/>
            <ac:inkMk id="35" creationId="{6A4332BC-86C3-1D5D-54CE-8F19BBB6D860}"/>
          </ac:inkMkLst>
        </pc:inkChg>
      </pc:sldChg>
      <pc:sldChg chg="addSp delSp">
        <pc:chgData name="FRANCESCO VECCHIO" userId="4db64fb8-01ef-41c5-8df1-b257e452db65" providerId="ADAL" clId="{FE5F3426-AF1D-A245-B19A-04B7B88962B1}" dt="2024-11-13T18:00:27.883" v="41"/>
        <pc:sldMkLst>
          <pc:docMk/>
          <pc:sldMk cId="0" sldId="382"/>
        </pc:sldMkLst>
        <pc:inkChg chg="add del">
          <ac:chgData name="FRANCESCO VECCHIO" userId="4db64fb8-01ef-41c5-8df1-b257e452db65" providerId="ADAL" clId="{FE5F3426-AF1D-A245-B19A-04B7B88962B1}" dt="2024-11-13T17:58:12.855" v="4"/>
          <ac:inkMkLst>
            <pc:docMk/>
            <pc:sldMk cId="0" sldId="382"/>
            <ac:inkMk id="4" creationId="{E94A5F30-70C8-7615-C9DA-D65FBB2293E0}"/>
          </ac:inkMkLst>
        </pc:inkChg>
        <pc:inkChg chg="add del">
          <ac:chgData name="FRANCESCO VECCHIO" userId="4db64fb8-01ef-41c5-8df1-b257e452db65" providerId="ADAL" clId="{FE5F3426-AF1D-A245-B19A-04B7B88962B1}" dt="2024-11-13T17:58:12.645" v="3"/>
          <ac:inkMkLst>
            <pc:docMk/>
            <pc:sldMk cId="0" sldId="382"/>
            <ac:inkMk id="5" creationId="{FCBAFEC0-0DFA-C8F6-BCB5-23DB458825CF}"/>
          </ac:inkMkLst>
        </pc:inkChg>
        <pc:inkChg chg="add del reco">
          <ac:chgData name="FRANCESCO VECCHIO" userId="4db64fb8-01ef-41c5-8df1-b257e452db65" providerId="ADAL" clId="{FE5F3426-AF1D-A245-B19A-04B7B88962B1}" dt="2024-11-13T17:58:12.645" v="3"/>
          <ac:inkMkLst>
            <pc:docMk/>
            <pc:sldMk cId="0" sldId="382"/>
            <ac:inkMk id="6" creationId="{9460C182-0971-BE0C-1BF9-E39C49C9C2F8}"/>
          </ac:inkMkLst>
        </pc:inkChg>
        <pc:inkChg chg="add del">
          <ac:chgData name="FRANCESCO VECCHIO" userId="4db64fb8-01ef-41c5-8df1-b257e452db65" providerId="ADAL" clId="{FE5F3426-AF1D-A245-B19A-04B7B88962B1}" dt="2024-11-13T18:00:27.883" v="41"/>
          <ac:inkMkLst>
            <pc:docMk/>
            <pc:sldMk cId="0" sldId="382"/>
            <ac:inkMk id="8" creationId="{127F7693-293B-809A-31F6-73E1AC66F015}"/>
          </ac:inkMkLst>
        </pc:inkChg>
        <pc:inkChg chg="add del">
          <ac:chgData name="FRANCESCO VECCHIO" userId="4db64fb8-01ef-41c5-8df1-b257e452db65" providerId="ADAL" clId="{FE5F3426-AF1D-A245-B19A-04B7B88962B1}" dt="2024-11-13T18:00:27.731" v="40"/>
          <ac:inkMkLst>
            <pc:docMk/>
            <pc:sldMk cId="0" sldId="382"/>
            <ac:inkMk id="9" creationId="{DAEE7CCD-1391-28C1-118B-1D95414837C2}"/>
          </ac:inkMkLst>
        </pc:inkChg>
        <pc:inkChg chg="add del reco">
          <ac:chgData name="FRANCESCO VECCHIO" userId="4db64fb8-01ef-41c5-8df1-b257e452db65" providerId="ADAL" clId="{FE5F3426-AF1D-A245-B19A-04B7B88962B1}" dt="2024-11-13T18:00:27.731" v="40"/>
          <ac:inkMkLst>
            <pc:docMk/>
            <pc:sldMk cId="0" sldId="382"/>
            <ac:inkMk id="10" creationId="{3B38E0B4-DF39-44F2-F3AB-C818CC348AE5}"/>
          </ac:inkMkLst>
        </pc:inkChg>
        <pc:inkChg chg="add del">
          <ac:chgData name="FRANCESCO VECCHIO" userId="4db64fb8-01ef-41c5-8df1-b257e452db65" providerId="ADAL" clId="{FE5F3426-AF1D-A245-B19A-04B7B88962B1}" dt="2024-11-13T18:00:27.152" v="38"/>
          <ac:inkMkLst>
            <pc:docMk/>
            <pc:sldMk cId="0" sldId="382"/>
            <ac:inkMk id="12" creationId="{044C2C38-BB09-9043-8907-01BFA63E3A68}"/>
          </ac:inkMkLst>
        </pc:inkChg>
        <pc:inkChg chg="add del">
          <ac:chgData name="FRANCESCO VECCHIO" userId="4db64fb8-01ef-41c5-8df1-b257e452db65" providerId="ADAL" clId="{FE5F3426-AF1D-A245-B19A-04B7B88962B1}" dt="2024-11-13T18:00:27.002" v="37"/>
          <ac:inkMkLst>
            <pc:docMk/>
            <pc:sldMk cId="0" sldId="382"/>
            <ac:inkMk id="13" creationId="{7E3ED5D4-62E6-0203-D873-5AAE3C17420D}"/>
          </ac:inkMkLst>
        </pc:inkChg>
        <pc:inkChg chg="add del">
          <ac:chgData name="FRANCESCO VECCHIO" userId="4db64fb8-01ef-41c5-8df1-b257e452db65" providerId="ADAL" clId="{FE5F3426-AF1D-A245-B19A-04B7B88962B1}" dt="2024-11-13T18:00:26.831" v="36"/>
          <ac:inkMkLst>
            <pc:docMk/>
            <pc:sldMk cId="0" sldId="382"/>
            <ac:inkMk id="14" creationId="{6F1C7E27-E0C1-225B-AB06-741A08A94E6F}"/>
          </ac:inkMkLst>
        </pc:inkChg>
        <pc:inkChg chg="add del reco">
          <ac:chgData name="FRANCESCO VECCHIO" userId="4db64fb8-01ef-41c5-8df1-b257e452db65" providerId="ADAL" clId="{FE5F3426-AF1D-A245-B19A-04B7B88962B1}" dt="2024-11-13T18:00:26.831" v="36"/>
          <ac:inkMkLst>
            <pc:docMk/>
            <pc:sldMk cId="0" sldId="382"/>
            <ac:inkMk id="15" creationId="{3E1C0DF7-65FD-77A4-7B0C-07EF81538814}"/>
          </ac:inkMkLst>
        </pc:inkChg>
        <pc:inkChg chg="add del">
          <ac:chgData name="FRANCESCO VECCHIO" userId="4db64fb8-01ef-41c5-8df1-b257e452db65" providerId="ADAL" clId="{FE5F3426-AF1D-A245-B19A-04B7B88962B1}" dt="2024-11-13T18:00:26.646" v="35"/>
          <ac:inkMkLst>
            <pc:docMk/>
            <pc:sldMk cId="0" sldId="382"/>
            <ac:inkMk id="16" creationId="{8DA69751-1A24-31A3-F8A1-968B8A4DE449}"/>
          </ac:inkMkLst>
        </pc:inkChg>
        <pc:inkChg chg="add del">
          <ac:chgData name="FRANCESCO VECCHIO" userId="4db64fb8-01ef-41c5-8df1-b257e452db65" providerId="ADAL" clId="{FE5F3426-AF1D-A245-B19A-04B7B88962B1}" dt="2024-11-13T18:00:26.457" v="34"/>
          <ac:inkMkLst>
            <pc:docMk/>
            <pc:sldMk cId="0" sldId="382"/>
            <ac:inkMk id="17" creationId="{6C38A0E5-6EB9-2386-8425-B1D57BF9269E}"/>
          </ac:inkMkLst>
        </pc:inkChg>
        <pc:inkChg chg="add del reco">
          <ac:chgData name="FRANCESCO VECCHIO" userId="4db64fb8-01ef-41c5-8df1-b257e452db65" providerId="ADAL" clId="{FE5F3426-AF1D-A245-B19A-04B7B88962B1}" dt="2024-11-13T18:00:26.457" v="34"/>
          <ac:inkMkLst>
            <pc:docMk/>
            <pc:sldMk cId="0" sldId="382"/>
            <ac:inkMk id="18" creationId="{706AA5CB-C5F6-45DA-DA5F-99862ED3D117}"/>
          </ac:inkMkLst>
        </pc:inkChg>
        <pc:inkChg chg="add del">
          <ac:chgData name="FRANCESCO VECCHIO" userId="4db64fb8-01ef-41c5-8df1-b257e452db65" providerId="ADAL" clId="{FE5F3426-AF1D-A245-B19A-04B7B88962B1}" dt="2024-11-13T18:00:26.282" v="33"/>
          <ac:inkMkLst>
            <pc:docMk/>
            <pc:sldMk cId="0" sldId="382"/>
            <ac:inkMk id="19" creationId="{E6FBF283-7D6E-0A5D-E4A2-358FE408A52E}"/>
          </ac:inkMkLst>
        </pc:inkChg>
        <pc:inkChg chg="add del">
          <ac:chgData name="FRANCESCO VECCHIO" userId="4db64fb8-01ef-41c5-8df1-b257e452db65" providerId="ADAL" clId="{FE5F3426-AF1D-A245-B19A-04B7B88962B1}" dt="2024-11-13T18:00:00.168" v="22"/>
          <ac:inkMkLst>
            <pc:docMk/>
            <pc:sldMk cId="0" sldId="382"/>
            <ac:inkMk id="20" creationId="{45F50295-FDC4-9F5A-733F-A63F00FCBAE3}"/>
          </ac:inkMkLst>
        </pc:ink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ROBOT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VIDEOGAME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SECURITY</a:t>
          </a:r>
          <a:br>
            <a:rPr lang="en-US"/>
          </a:br>
          <a:r>
            <a:rPr lang="en-US"/>
            <a:t>&amp; NETWORKS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ScaleX="122140" custScaleY="116598"/>
      <dgm:spPr>
        <a:prstGeom prst="ellipse">
          <a:avLst/>
        </a:prstGeom>
        <a:solidFill>
          <a:srgbClr val="C3A67D"/>
        </a:solidFill>
      </dgm:spPr>
    </dgm:pt>
    <dgm:pt modelId="{8FA2F131-CD01-4CBD-B7A5-1B9B5E7F0402}" type="pres">
      <dgm:prSet presAssocID="{40FC4FFE-8987-4A26-B7F4-8A516F18ADAE}" presName="iconRect" presStyleLbl="node1" presStyleIdx="0" presStyleCnt="3" custScaleX="147666" custScaleY="145596"/>
      <dgm:spPr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 custScaleX="122034" custScaleY="116667"/>
      <dgm:spPr>
        <a:prstGeom prst="ellipse">
          <a:avLst/>
        </a:prstGeom>
        <a:solidFill>
          <a:srgbClr val="111179"/>
        </a:solidFill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ScaleX="122140" custScaleY="116598"/>
      <dgm:spPr>
        <a:prstGeom prst="ellipse">
          <a:avLst/>
        </a:prstGeom>
        <a:solidFill>
          <a:srgbClr val="082161"/>
        </a:solidFill>
      </dgm:spPr>
    </dgm:pt>
    <dgm:pt modelId="{F09AEBFF-D2D3-4FFF-AD65-C3CEAEEB10F2}" type="pres">
      <dgm:prSet presAssocID="{1C383F32-22E8-4F62-A3E0-BDC3D5F48992}" presName="iconRect" presStyleLbl="node1" presStyleIdx="2" presStyleCnt="3" custScaleX="147666" custScaleY="145596"/>
      <dgm:spPr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>
    <a:solidFill>
      <a:schemeClr val="bg1"/>
    </a:solidFill>
  </dgm:bg>
  <dgm:whole>
    <a:ln w="28575">
      <a:solidFill>
        <a:srgbClr val="C00000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93A56D-2EED-456B-B1E5-66E5EA95143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E2830A-9ECF-4202-8BA1-BCC86660E3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Obiettivi </a:t>
          </a:r>
        </a:p>
      </dgm:t>
    </dgm:pt>
    <dgm:pt modelId="{531CCCF7-134B-49D9-AA5F-ADD58C1A21DB}" type="parTrans" cxnId="{F0D67E04-65F8-4099-BC7C-33116B6FF657}">
      <dgm:prSet/>
      <dgm:spPr/>
      <dgm:t>
        <a:bodyPr/>
        <a:lstStyle/>
        <a:p>
          <a:endParaRPr lang="en-US"/>
        </a:p>
      </dgm:t>
    </dgm:pt>
    <dgm:pt modelId="{EF8C29C7-C6AD-4971-BB03-CCF5ED6DAE05}" type="sibTrans" cxnId="{F0D67E04-65F8-4099-BC7C-33116B6FF657}">
      <dgm:prSet/>
      <dgm:spPr/>
      <dgm:t>
        <a:bodyPr/>
        <a:lstStyle/>
        <a:p>
          <a:endParaRPr lang="en-US"/>
        </a:p>
      </dgm:t>
    </dgm:pt>
    <dgm:pt modelId="{6EB8CC85-2A85-4E42-8C94-4A37ECAA0B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Cominciare a capirci qualcosa</a:t>
          </a:r>
        </a:p>
      </dgm:t>
    </dgm:pt>
    <dgm:pt modelId="{655D2AE3-7C84-42E3-B631-749C066F693A}" type="parTrans" cxnId="{26329BEE-3CB0-46AF-A404-1BF0586C4026}">
      <dgm:prSet/>
      <dgm:spPr/>
      <dgm:t>
        <a:bodyPr/>
        <a:lstStyle/>
        <a:p>
          <a:endParaRPr lang="en-US"/>
        </a:p>
      </dgm:t>
    </dgm:pt>
    <dgm:pt modelId="{73BDFE69-10C7-498E-A2F7-84F8290C04B1}" type="sibTrans" cxnId="{26329BEE-3CB0-46AF-A404-1BF0586C4026}">
      <dgm:prSet/>
      <dgm:spPr/>
      <dgm:t>
        <a:bodyPr/>
        <a:lstStyle/>
        <a:p>
          <a:endParaRPr lang="en-US"/>
        </a:p>
      </dgm:t>
    </dgm:pt>
    <dgm:pt modelId="{C30B16FC-AEB3-41C1-886B-46D972C889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Indicare la terminologia di base e gli ‘Attori’ di questo corso</a:t>
          </a:r>
        </a:p>
      </dgm:t>
    </dgm:pt>
    <dgm:pt modelId="{7744A738-A591-4942-8F09-B045F40EF297}" type="parTrans" cxnId="{AE876100-BECB-453B-B67A-03F6B777A737}">
      <dgm:prSet/>
      <dgm:spPr/>
      <dgm:t>
        <a:bodyPr/>
        <a:lstStyle/>
        <a:p>
          <a:endParaRPr lang="en-US"/>
        </a:p>
      </dgm:t>
    </dgm:pt>
    <dgm:pt modelId="{BBC299B6-E18D-4CF6-AA7B-CCE675E07500}" type="sibTrans" cxnId="{AE876100-BECB-453B-B67A-03F6B777A737}">
      <dgm:prSet/>
      <dgm:spPr/>
      <dgm:t>
        <a:bodyPr/>
        <a:lstStyle/>
        <a:p>
          <a:endParaRPr lang="en-US"/>
        </a:p>
      </dgm:t>
    </dgm:pt>
    <dgm:pt modelId="{4B7F03C0-6700-4B91-91E0-69C57D45060A}" type="pres">
      <dgm:prSet presAssocID="{5493A56D-2EED-456B-B1E5-66E5EA951431}" presName="root" presStyleCnt="0">
        <dgm:presLayoutVars>
          <dgm:dir/>
          <dgm:resizeHandles val="exact"/>
        </dgm:presLayoutVars>
      </dgm:prSet>
      <dgm:spPr/>
    </dgm:pt>
    <dgm:pt modelId="{8D669CA3-ED7D-48CB-8E38-793B8F2BE768}" type="pres">
      <dgm:prSet presAssocID="{81E2830A-9ECF-4202-8BA1-BCC86660E3FF}" presName="compNode" presStyleCnt="0"/>
      <dgm:spPr/>
    </dgm:pt>
    <dgm:pt modelId="{D994D9BB-8024-49B4-AACF-63A25800E252}" type="pres">
      <dgm:prSet presAssocID="{81E2830A-9ECF-4202-8BA1-BCC86660E3FF}" presName="bgRect" presStyleLbl="bgShp" presStyleIdx="0" presStyleCnt="3"/>
      <dgm:spPr/>
    </dgm:pt>
    <dgm:pt modelId="{AF687184-590A-41A2-ACC6-986DD115D2A4}" type="pres">
      <dgm:prSet presAssocID="{81E2830A-9ECF-4202-8BA1-BCC86660E3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40BC9C5-B6C8-481E-8C8B-B5B815A65A11}" type="pres">
      <dgm:prSet presAssocID="{81E2830A-9ECF-4202-8BA1-BCC86660E3FF}" presName="spaceRect" presStyleCnt="0"/>
      <dgm:spPr/>
    </dgm:pt>
    <dgm:pt modelId="{02AA3069-013A-4314-A870-BCB5449BCE66}" type="pres">
      <dgm:prSet presAssocID="{81E2830A-9ECF-4202-8BA1-BCC86660E3FF}" presName="parTx" presStyleLbl="revTx" presStyleIdx="0" presStyleCnt="3">
        <dgm:presLayoutVars>
          <dgm:chMax val="0"/>
          <dgm:chPref val="0"/>
        </dgm:presLayoutVars>
      </dgm:prSet>
      <dgm:spPr/>
    </dgm:pt>
    <dgm:pt modelId="{94D86F14-9AAD-4B91-AD9C-E7035AD227F2}" type="pres">
      <dgm:prSet presAssocID="{EF8C29C7-C6AD-4971-BB03-CCF5ED6DAE05}" presName="sibTrans" presStyleCnt="0"/>
      <dgm:spPr/>
    </dgm:pt>
    <dgm:pt modelId="{2E2B9132-CFB0-4308-A718-79FC2027C4C4}" type="pres">
      <dgm:prSet presAssocID="{6EB8CC85-2A85-4E42-8C94-4A37ECAA0BB5}" presName="compNode" presStyleCnt="0"/>
      <dgm:spPr/>
    </dgm:pt>
    <dgm:pt modelId="{EA3080F6-DF8F-4044-858D-506B34813FFC}" type="pres">
      <dgm:prSet presAssocID="{6EB8CC85-2A85-4E42-8C94-4A37ECAA0BB5}" presName="bgRect" presStyleLbl="bgShp" presStyleIdx="1" presStyleCnt="3"/>
      <dgm:spPr/>
    </dgm:pt>
    <dgm:pt modelId="{FADAD0C1-9230-4782-A527-6616A019B45B}" type="pres">
      <dgm:prSet presAssocID="{6EB8CC85-2A85-4E42-8C94-4A37ECAA0B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349FA25-913C-4C14-B4C6-13F0F9B6F6BD}" type="pres">
      <dgm:prSet presAssocID="{6EB8CC85-2A85-4E42-8C94-4A37ECAA0BB5}" presName="spaceRect" presStyleCnt="0"/>
      <dgm:spPr/>
    </dgm:pt>
    <dgm:pt modelId="{EE3AF51A-A2C6-441B-A556-140E4A29B87E}" type="pres">
      <dgm:prSet presAssocID="{6EB8CC85-2A85-4E42-8C94-4A37ECAA0BB5}" presName="parTx" presStyleLbl="revTx" presStyleIdx="1" presStyleCnt="3">
        <dgm:presLayoutVars>
          <dgm:chMax val="0"/>
          <dgm:chPref val="0"/>
        </dgm:presLayoutVars>
      </dgm:prSet>
      <dgm:spPr/>
    </dgm:pt>
    <dgm:pt modelId="{B4B494D0-4715-4458-98FA-060782728993}" type="pres">
      <dgm:prSet presAssocID="{73BDFE69-10C7-498E-A2F7-84F8290C04B1}" presName="sibTrans" presStyleCnt="0"/>
      <dgm:spPr/>
    </dgm:pt>
    <dgm:pt modelId="{3091A626-9B21-4ADF-921E-FFA02AD4935E}" type="pres">
      <dgm:prSet presAssocID="{C30B16FC-AEB3-41C1-886B-46D972C8892F}" presName="compNode" presStyleCnt="0"/>
      <dgm:spPr/>
    </dgm:pt>
    <dgm:pt modelId="{098DD15E-0BE5-4544-87D1-5932903F1C81}" type="pres">
      <dgm:prSet presAssocID="{C30B16FC-AEB3-41C1-886B-46D972C8892F}" presName="bgRect" presStyleLbl="bgShp" presStyleIdx="2" presStyleCnt="3"/>
      <dgm:spPr/>
    </dgm:pt>
    <dgm:pt modelId="{5AB5DADA-D137-4C2B-894D-83270050671B}" type="pres">
      <dgm:prSet presAssocID="{C30B16FC-AEB3-41C1-886B-46D972C889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AAFBB404-8478-4D50-A66D-9B644EAB28A8}" type="pres">
      <dgm:prSet presAssocID="{C30B16FC-AEB3-41C1-886B-46D972C8892F}" presName="spaceRect" presStyleCnt="0"/>
      <dgm:spPr/>
    </dgm:pt>
    <dgm:pt modelId="{2DEEBA86-0248-48BD-AD29-D9AB708631BA}" type="pres">
      <dgm:prSet presAssocID="{C30B16FC-AEB3-41C1-886B-46D972C889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876100-BECB-453B-B67A-03F6B777A737}" srcId="{5493A56D-2EED-456B-B1E5-66E5EA951431}" destId="{C30B16FC-AEB3-41C1-886B-46D972C8892F}" srcOrd="2" destOrd="0" parTransId="{7744A738-A591-4942-8F09-B045F40EF297}" sibTransId="{BBC299B6-E18D-4CF6-AA7B-CCE675E07500}"/>
    <dgm:cxn modelId="{F0D67E04-65F8-4099-BC7C-33116B6FF657}" srcId="{5493A56D-2EED-456B-B1E5-66E5EA951431}" destId="{81E2830A-9ECF-4202-8BA1-BCC86660E3FF}" srcOrd="0" destOrd="0" parTransId="{531CCCF7-134B-49D9-AA5F-ADD58C1A21DB}" sibTransId="{EF8C29C7-C6AD-4971-BB03-CCF5ED6DAE05}"/>
    <dgm:cxn modelId="{B6B28912-3B33-4463-84F7-1C19BC153ACD}" type="presOf" srcId="{6EB8CC85-2A85-4E42-8C94-4A37ECAA0BB5}" destId="{EE3AF51A-A2C6-441B-A556-140E4A29B87E}" srcOrd="0" destOrd="0" presId="urn:microsoft.com/office/officeart/2018/2/layout/IconVerticalSolidList"/>
    <dgm:cxn modelId="{E8797B5D-5140-4B92-A4FF-6E1F49BA1CE1}" type="presOf" srcId="{C30B16FC-AEB3-41C1-886B-46D972C8892F}" destId="{2DEEBA86-0248-48BD-AD29-D9AB708631BA}" srcOrd="0" destOrd="0" presId="urn:microsoft.com/office/officeart/2018/2/layout/IconVerticalSolidList"/>
    <dgm:cxn modelId="{8722C6A9-4646-4E1E-915F-BB50FAD0C053}" type="presOf" srcId="{5493A56D-2EED-456B-B1E5-66E5EA951431}" destId="{4B7F03C0-6700-4B91-91E0-69C57D45060A}" srcOrd="0" destOrd="0" presId="urn:microsoft.com/office/officeart/2018/2/layout/IconVerticalSolidList"/>
    <dgm:cxn modelId="{D6ECACD9-5E7D-408D-9E83-0F10BE08DE58}" type="presOf" srcId="{81E2830A-9ECF-4202-8BA1-BCC86660E3FF}" destId="{02AA3069-013A-4314-A870-BCB5449BCE66}" srcOrd="0" destOrd="0" presId="urn:microsoft.com/office/officeart/2018/2/layout/IconVerticalSolidList"/>
    <dgm:cxn modelId="{26329BEE-3CB0-46AF-A404-1BF0586C4026}" srcId="{5493A56D-2EED-456B-B1E5-66E5EA951431}" destId="{6EB8CC85-2A85-4E42-8C94-4A37ECAA0BB5}" srcOrd="1" destOrd="0" parTransId="{655D2AE3-7C84-42E3-B631-749C066F693A}" sibTransId="{73BDFE69-10C7-498E-A2F7-84F8290C04B1}"/>
    <dgm:cxn modelId="{91556818-9B2C-4176-9E1D-1A88DAC49BBA}" type="presParOf" srcId="{4B7F03C0-6700-4B91-91E0-69C57D45060A}" destId="{8D669CA3-ED7D-48CB-8E38-793B8F2BE768}" srcOrd="0" destOrd="0" presId="urn:microsoft.com/office/officeart/2018/2/layout/IconVerticalSolidList"/>
    <dgm:cxn modelId="{978C5B87-D757-4632-8E87-E322A216D7FA}" type="presParOf" srcId="{8D669CA3-ED7D-48CB-8E38-793B8F2BE768}" destId="{D994D9BB-8024-49B4-AACF-63A25800E252}" srcOrd="0" destOrd="0" presId="urn:microsoft.com/office/officeart/2018/2/layout/IconVerticalSolidList"/>
    <dgm:cxn modelId="{E8F5925F-DD69-42A3-8B04-9C3BA9013197}" type="presParOf" srcId="{8D669CA3-ED7D-48CB-8E38-793B8F2BE768}" destId="{AF687184-590A-41A2-ACC6-986DD115D2A4}" srcOrd="1" destOrd="0" presId="urn:microsoft.com/office/officeart/2018/2/layout/IconVerticalSolidList"/>
    <dgm:cxn modelId="{D57454B5-CA7C-4FD0-B2AE-1790D752CA35}" type="presParOf" srcId="{8D669CA3-ED7D-48CB-8E38-793B8F2BE768}" destId="{540BC9C5-B6C8-481E-8C8B-B5B815A65A11}" srcOrd="2" destOrd="0" presId="urn:microsoft.com/office/officeart/2018/2/layout/IconVerticalSolidList"/>
    <dgm:cxn modelId="{6D9CE77B-C784-4D4D-9C04-CA796BAE6F9B}" type="presParOf" srcId="{8D669CA3-ED7D-48CB-8E38-793B8F2BE768}" destId="{02AA3069-013A-4314-A870-BCB5449BCE66}" srcOrd="3" destOrd="0" presId="urn:microsoft.com/office/officeart/2018/2/layout/IconVerticalSolidList"/>
    <dgm:cxn modelId="{3C77D273-4014-4309-809C-60718D72E35B}" type="presParOf" srcId="{4B7F03C0-6700-4B91-91E0-69C57D45060A}" destId="{94D86F14-9AAD-4B91-AD9C-E7035AD227F2}" srcOrd="1" destOrd="0" presId="urn:microsoft.com/office/officeart/2018/2/layout/IconVerticalSolidList"/>
    <dgm:cxn modelId="{FEE357E0-32CB-4711-A6B0-FACE6A872CAF}" type="presParOf" srcId="{4B7F03C0-6700-4B91-91E0-69C57D45060A}" destId="{2E2B9132-CFB0-4308-A718-79FC2027C4C4}" srcOrd="2" destOrd="0" presId="urn:microsoft.com/office/officeart/2018/2/layout/IconVerticalSolidList"/>
    <dgm:cxn modelId="{97419286-0995-4D22-A799-66D4981DAB13}" type="presParOf" srcId="{2E2B9132-CFB0-4308-A718-79FC2027C4C4}" destId="{EA3080F6-DF8F-4044-858D-506B34813FFC}" srcOrd="0" destOrd="0" presId="urn:microsoft.com/office/officeart/2018/2/layout/IconVerticalSolidList"/>
    <dgm:cxn modelId="{D3ABEAD0-F50B-4882-8C67-D7ECCA3F40F9}" type="presParOf" srcId="{2E2B9132-CFB0-4308-A718-79FC2027C4C4}" destId="{FADAD0C1-9230-4782-A527-6616A019B45B}" srcOrd="1" destOrd="0" presId="urn:microsoft.com/office/officeart/2018/2/layout/IconVerticalSolidList"/>
    <dgm:cxn modelId="{E39BBB22-0B1C-4467-B2AD-4A6ECB2ADFD6}" type="presParOf" srcId="{2E2B9132-CFB0-4308-A718-79FC2027C4C4}" destId="{8349FA25-913C-4C14-B4C6-13F0F9B6F6BD}" srcOrd="2" destOrd="0" presId="urn:microsoft.com/office/officeart/2018/2/layout/IconVerticalSolidList"/>
    <dgm:cxn modelId="{9ADAC4C2-0A82-4A55-88D8-58AE798DB01C}" type="presParOf" srcId="{2E2B9132-CFB0-4308-A718-79FC2027C4C4}" destId="{EE3AF51A-A2C6-441B-A556-140E4A29B87E}" srcOrd="3" destOrd="0" presId="urn:microsoft.com/office/officeart/2018/2/layout/IconVerticalSolidList"/>
    <dgm:cxn modelId="{9BD2E326-1BD0-447B-AE99-A1165398438D}" type="presParOf" srcId="{4B7F03C0-6700-4B91-91E0-69C57D45060A}" destId="{B4B494D0-4715-4458-98FA-060782728993}" srcOrd="3" destOrd="0" presId="urn:microsoft.com/office/officeart/2018/2/layout/IconVerticalSolidList"/>
    <dgm:cxn modelId="{B9E757B6-A136-4E3A-A2A0-E96F8E7508E2}" type="presParOf" srcId="{4B7F03C0-6700-4B91-91E0-69C57D45060A}" destId="{3091A626-9B21-4ADF-921E-FFA02AD4935E}" srcOrd="4" destOrd="0" presId="urn:microsoft.com/office/officeart/2018/2/layout/IconVerticalSolidList"/>
    <dgm:cxn modelId="{4EDBBC82-D650-45F1-BC40-056AB7E6C879}" type="presParOf" srcId="{3091A626-9B21-4ADF-921E-FFA02AD4935E}" destId="{098DD15E-0BE5-4544-87D1-5932903F1C81}" srcOrd="0" destOrd="0" presId="urn:microsoft.com/office/officeart/2018/2/layout/IconVerticalSolidList"/>
    <dgm:cxn modelId="{E223440C-E768-472B-A9F4-74B1457B2140}" type="presParOf" srcId="{3091A626-9B21-4ADF-921E-FFA02AD4935E}" destId="{5AB5DADA-D137-4C2B-894D-83270050671B}" srcOrd="1" destOrd="0" presId="urn:microsoft.com/office/officeart/2018/2/layout/IconVerticalSolidList"/>
    <dgm:cxn modelId="{3016D289-2628-438B-82D4-CB9A775E4969}" type="presParOf" srcId="{3091A626-9B21-4ADF-921E-FFA02AD4935E}" destId="{AAFBB404-8478-4D50-A66D-9B644EAB28A8}" srcOrd="2" destOrd="0" presId="urn:microsoft.com/office/officeart/2018/2/layout/IconVerticalSolidList"/>
    <dgm:cxn modelId="{2DF6F44C-AD39-478A-B8F7-8D4E2A7FF50C}" type="presParOf" srcId="{3091A626-9B21-4ADF-921E-FFA02AD4935E}" destId="{2DEEBA86-0248-48BD-AD29-D9AB708631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5EDDE0-0BB9-4FAA-AF6C-69C0A501F97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A4BC1FE-7C3C-4476-B4FC-F61BA7DD398A}">
      <dgm:prSet custT="1"/>
      <dgm:spPr/>
      <dgm:t>
        <a:bodyPr/>
        <a:lstStyle/>
        <a:p>
          <a:pPr rtl="0"/>
          <a:r>
            <a:rPr lang="it-IT" sz="1800"/>
            <a:t>Ogni livello ha il suo </a:t>
          </a:r>
          <a:r>
            <a:rPr lang="it-IT" sz="1800" b="1"/>
            <a:t>formato </a:t>
          </a:r>
          <a:r>
            <a:rPr lang="it-IT" sz="1800"/>
            <a:t>di</a:t>
          </a:r>
          <a:r>
            <a:rPr lang="it-IT" sz="1800" b="1"/>
            <a:t> pacchetto (PDU)</a:t>
          </a:r>
          <a:br>
            <a:rPr lang="it-IT" sz="1800" b="1"/>
          </a:br>
          <a:r>
            <a:rPr lang="it-IT" sz="1800" b="1"/>
            <a:t>M1, M2, MR</a:t>
          </a:r>
          <a:r>
            <a:rPr lang="it-IT" sz="1800" b="1" baseline="-25000"/>
            <a:t>1</a:t>
          </a:r>
          <a:r>
            <a:rPr lang="it-IT" sz="1800" b="1" baseline="0"/>
            <a:t>, MR</a:t>
          </a:r>
          <a:r>
            <a:rPr lang="it-IT" sz="1800" b="1" baseline="-25000"/>
            <a:t>2</a:t>
          </a:r>
          <a:r>
            <a:rPr lang="it-IT" sz="1800" b="1"/>
            <a:t> = MAC </a:t>
          </a:r>
          <a:r>
            <a:rPr lang="it-IT" sz="1800" b="1" err="1"/>
            <a:t>address</a:t>
          </a:r>
          <a:br>
            <a:rPr lang="it-IT" sz="1800" b="1"/>
          </a:br>
          <a:r>
            <a:rPr lang="it-IT" sz="1800" b="1"/>
            <a:t>I1,I2,IR</a:t>
          </a:r>
          <a:r>
            <a:rPr lang="it-IT" sz="1800" b="1" baseline="-25000"/>
            <a:t>1</a:t>
          </a:r>
          <a:r>
            <a:rPr lang="it-IT" sz="1800" b="1"/>
            <a:t>,IR</a:t>
          </a:r>
          <a:r>
            <a:rPr lang="it-IT" sz="1800" b="1" baseline="-25000"/>
            <a:t>2</a:t>
          </a:r>
          <a:r>
            <a:rPr lang="it-IT" sz="1800" b="1"/>
            <a:t> = IP </a:t>
          </a:r>
          <a:r>
            <a:rPr lang="it-IT" sz="1800" b="1" err="1"/>
            <a:t>Address</a:t>
          </a:r>
          <a:br>
            <a:rPr lang="it-IT" sz="1800" b="1"/>
          </a:br>
          <a:r>
            <a:rPr lang="it-IT" sz="1800" b="1"/>
            <a:t>PA,PB = Port </a:t>
          </a:r>
          <a:r>
            <a:rPr lang="it-IT" sz="1800" b="1" err="1"/>
            <a:t>numbers</a:t>
          </a:r>
          <a:endParaRPr lang="it-IT" sz="1800" b="1"/>
        </a:p>
      </dgm:t>
    </dgm:pt>
    <dgm:pt modelId="{8A1540BB-AE87-412A-9A38-5B1F9EF526AE}" type="parTrans" cxnId="{84F2C677-E1D1-454F-9E5E-18FE06E1464F}">
      <dgm:prSet/>
      <dgm:spPr/>
      <dgm:t>
        <a:bodyPr/>
        <a:lstStyle/>
        <a:p>
          <a:endParaRPr lang="it-IT"/>
        </a:p>
      </dgm:t>
    </dgm:pt>
    <dgm:pt modelId="{9A166532-E7CA-4246-A0A5-7A5552B5B5F0}" type="sibTrans" cxnId="{84F2C677-E1D1-454F-9E5E-18FE06E1464F}">
      <dgm:prSet/>
      <dgm:spPr/>
      <dgm:t>
        <a:bodyPr/>
        <a:lstStyle/>
        <a:p>
          <a:endParaRPr lang="it-IT"/>
        </a:p>
      </dgm:t>
    </dgm:pt>
    <dgm:pt modelId="{E652265E-022D-402F-863F-9E07DAFC23FA}" type="pres">
      <dgm:prSet presAssocID="{E25EDDE0-0BB9-4FAA-AF6C-69C0A501F971}" presName="linear" presStyleCnt="0">
        <dgm:presLayoutVars>
          <dgm:animLvl val="lvl"/>
          <dgm:resizeHandles val="exact"/>
        </dgm:presLayoutVars>
      </dgm:prSet>
      <dgm:spPr/>
    </dgm:pt>
    <dgm:pt modelId="{BD51C70D-8A6F-4F2D-A15B-2A9AC57B3EF6}" type="pres">
      <dgm:prSet presAssocID="{EA4BC1FE-7C3C-4476-B4FC-F61BA7DD398A}" presName="parentText" presStyleLbl="node1" presStyleIdx="0" presStyleCnt="1" custLinFactNeighborY="-64727">
        <dgm:presLayoutVars>
          <dgm:chMax val="0"/>
          <dgm:bulletEnabled val="1"/>
        </dgm:presLayoutVars>
      </dgm:prSet>
      <dgm:spPr/>
    </dgm:pt>
  </dgm:ptLst>
  <dgm:cxnLst>
    <dgm:cxn modelId="{2CE0E62C-4297-40D6-BFCA-83A88CDF0E62}" type="presOf" srcId="{E25EDDE0-0BB9-4FAA-AF6C-69C0A501F971}" destId="{E652265E-022D-402F-863F-9E07DAFC23FA}" srcOrd="0" destOrd="0" presId="urn:microsoft.com/office/officeart/2005/8/layout/vList2"/>
    <dgm:cxn modelId="{84F2C677-E1D1-454F-9E5E-18FE06E1464F}" srcId="{E25EDDE0-0BB9-4FAA-AF6C-69C0A501F971}" destId="{EA4BC1FE-7C3C-4476-B4FC-F61BA7DD398A}" srcOrd="0" destOrd="0" parTransId="{8A1540BB-AE87-412A-9A38-5B1F9EF526AE}" sibTransId="{9A166532-E7CA-4246-A0A5-7A5552B5B5F0}"/>
    <dgm:cxn modelId="{886CCCE4-B501-493B-9F02-5806DEAB4F94}" type="presOf" srcId="{EA4BC1FE-7C3C-4476-B4FC-F61BA7DD398A}" destId="{BD51C70D-8A6F-4F2D-A15B-2A9AC57B3EF6}" srcOrd="0" destOrd="0" presId="urn:microsoft.com/office/officeart/2005/8/layout/vList2"/>
    <dgm:cxn modelId="{045B23BE-2730-465B-8138-D2C87E0C0F8F}" type="presParOf" srcId="{E652265E-022D-402F-863F-9E07DAFC23FA}" destId="{BD51C70D-8A6F-4F2D-A15B-2A9AC57B3E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415635" y="265078"/>
          <a:ext cx="2221192" cy="2120407"/>
        </a:xfrm>
        <a:prstGeom prst="ellipse">
          <a:avLst/>
        </a:prstGeom>
        <a:solidFill>
          <a:srgbClr val="C3A67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755830" y="565680"/>
          <a:ext cx="1540802" cy="15192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80100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ROBOT</a:t>
          </a:r>
        </a:p>
      </dsp:txBody>
      <dsp:txXfrm>
        <a:off x="35606" y="2801001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3919567" y="264765"/>
          <a:ext cx="2219264" cy="2121662"/>
        </a:xfrm>
        <a:prstGeom prst="ellipse">
          <a:avLst/>
        </a:prstGeom>
        <a:solidFill>
          <a:srgbClr val="11117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803877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80131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VIDEOGAME</a:t>
          </a:r>
        </a:p>
      </dsp:txBody>
      <dsp:txXfrm>
        <a:off x="3538574" y="2801314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421572" y="265078"/>
          <a:ext cx="2221192" cy="2120407"/>
        </a:xfrm>
        <a:prstGeom prst="ellipse">
          <a:avLst/>
        </a:prstGeom>
        <a:solidFill>
          <a:srgbClr val="08216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7761767" y="565680"/>
          <a:ext cx="1540802" cy="151920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80100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SECURITY</a:t>
          </a:r>
          <a:br>
            <a:rPr lang="en-US" sz="2300" kern="1200"/>
          </a:br>
          <a:r>
            <a:rPr lang="en-US" sz="2300" kern="1200"/>
            <a:t>&amp; NETWORKS</a:t>
          </a:r>
        </a:p>
      </dsp:txBody>
      <dsp:txXfrm>
        <a:off x="7041543" y="2801001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4D9BB-8024-49B4-AACF-63A25800E252}">
      <dsp:nvSpPr>
        <dsp:cNvPr id="0" name=""/>
        <dsp:cNvSpPr/>
      </dsp:nvSpPr>
      <dsp:spPr>
        <a:xfrm>
          <a:off x="0" y="53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87184-590A-41A2-ACC6-986DD115D2A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A3069-013A-4314-A870-BCB5449BCE66}">
      <dsp:nvSpPr>
        <dsp:cNvPr id="0" name=""/>
        <dsp:cNvSpPr/>
      </dsp:nvSpPr>
      <dsp:spPr>
        <a:xfrm>
          <a:off x="1435590" y="53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Obiettivi </a:t>
          </a:r>
        </a:p>
      </dsp:txBody>
      <dsp:txXfrm>
        <a:off x="1435590" y="531"/>
        <a:ext cx="3746009" cy="1242935"/>
      </dsp:txXfrm>
    </dsp:sp>
    <dsp:sp modelId="{EA3080F6-DF8F-4044-858D-506B34813FFC}">
      <dsp:nvSpPr>
        <dsp:cNvPr id="0" name=""/>
        <dsp:cNvSpPr/>
      </dsp:nvSpPr>
      <dsp:spPr>
        <a:xfrm>
          <a:off x="0" y="155420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AD0C1-9230-4782-A527-6616A019B45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AF51A-A2C6-441B-A556-140E4A29B87E}">
      <dsp:nvSpPr>
        <dsp:cNvPr id="0" name=""/>
        <dsp:cNvSpPr/>
      </dsp:nvSpPr>
      <dsp:spPr>
        <a:xfrm>
          <a:off x="1435590" y="155420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Cominciare a capirci qualcosa</a:t>
          </a:r>
        </a:p>
      </dsp:txBody>
      <dsp:txXfrm>
        <a:off x="1435590" y="1554201"/>
        <a:ext cx="3746009" cy="1242935"/>
      </dsp:txXfrm>
    </dsp:sp>
    <dsp:sp modelId="{098DD15E-0BE5-4544-87D1-5932903F1C81}">
      <dsp:nvSpPr>
        <dsp:cNvPr id="0" name=""/>
        <dsp:cNvSpPr/>
      </dsp:nvSpPr>
      <dsp:spPr>
        <a:xfrm>
          <a:off x="0" y="3107870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5DADA-D137-4C2B-894D-83270050671B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EBA86-0248-48BD-AD29-D9AB708631BA}">
      <dsp:nvSpPr>
        <dsp:cNvPr id="0" name=""/>
        <dsp:cNvSpPr/>
      </dsp:nvSpPr>
      <dsp:spPr>
        <a:xfrm>
          <a:off x="1435590" y="3107870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Indicare la terminologia di base e gli ‘Attori’ di questo corso</a:t>
          </a:r>
        </a:p>
      </dsp:txBody>
      <dsp:txXfrm>
        <a:off x="1435590" y="3107870"/>
        <a:ext cx="3746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1C70D-8A6F-4F2D-A15B-2A9AC57B3EF6}">
      <dsp:nvSpPr>
        <dsp:cNvPr id="0" name=""/>
        <dsp:cNvSpPr/>
      </dsp:nvSpPr>
      <dsp:spPr>
        <a:xfrm>
          <a:off x="0" y="0"/>
          <a:ext cx="4903691" cy="1100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Ogni livello ha il suo </a:t>
          </a:r>
          <a:r>
            <a:rPr lang="it-IT" sz="1800" b="1" kern="1200"/>
            <a:t>formato </a:t>
          </a:r>
          <a:r>
            <a:rPr lang="it-IT" sz="1800" kern="1200"/>
            <a:t>di</a:t>
          </a:r>
          <a:r>
            <a:rPr lang="it-IT" sz="1800" b="1" kern="1200"/>
            <a:t> pacchetto (PDU)</a:t>
          </a:r>
          <a:br>
            <a:rPr lang="it-IT" sz="1800" b="1" kern="1200"/>
          </a:br>
          <a:r>
            <a:rPr lang="it-IT" sz="1800" b="1" kern="1200"/>
            <a:t>M1, M2, MR</a:t>
          </a:r>
          <a:r>
            <a:rPr lang="it-IT" sz="1800" b="1" kern="1200" baseline="-25000"/>
            <a:t>1</a:t>
          </a:r>
          <a:r>
            <a:rPr lang="it-IT" sz="1800" b="1" kern="1200" baseline="0"/>
            <a:t>, MR</a:t>
          </a:r>
          <a:r>
            <a:rPr lang="it-IT" sz="1800" b="1" kern="1200" baseline="-25000"/>
            <a:t>2</a:t>
          </a:r>
          <a:r>
            <a:rPr lang="it-IT" sz="1800" b="1" kern="1200"/>
            <a:t> = MAC </a:t>
          </a:r>
          <a:r>
            <a:rPr lang="it-IT" sz="1800" b="1" kern="1200" err="1"/>
            <a:t>address</a:t>
          </a:r>
          <a:br>
            <a:rPr lang="it-IT" sz="1800" b="1" kern="1200"/>
          </a:br>
          <a:r>
            <a:rPr lang="it-IT" sz="1800" b="1" kern="1200"/>
            <a:t>I1,I2,IR</a:t>
          </a:r>
          <a:r>
            <a:rPr lang="it-IT" sz="1800" b="1" kern="1200" baseline="-25000"/>
            <a:t>1</a:t>
          </a:r>
          <a:r>
            <a:rPr lang="it-IT" sz="1800" b="1" kern="1200"/>
            <a:t>,IR</a:t>
          </a:r>
          <a:r>
            <a:rPr lang="it-IT" sz="1800" b="1" kern="1200" baseline="-25000"/>
            <a:t>2</a:t>
          </a:r>
          <a:r>
            <a:rPr lang="it-IT" sz="1800" b="1" kern="1200"/>
            <a:t> = IP </a:t>
          </a:r>
          <a:r>
            <a:rPr lang="it-IT" sz="1800" b="1" kern="1200" err="1"/>
            <a:t>Address</a:t>
          </a:r>
          <a:br>
            <a:rPr lang="it-IT" sz="1800" b="1" kern="1200"/>
          </a:br>
          <a:r>
            <a:rPr lang="it-IT" sz="1800" b="1" kern="1200"/>
            <a:t>PA,PB = Port </a:t>
          </a:r>
          <a:r>
            <a:rPr lang="it-IT" sz="1800" b="1" kern="1200" err="1"/>
            <a:t>numbers</a:t>
          </a:r>
          <a:endParaRPr lang="it-IT" sz="1800" b="1" kern="1200"/>
        </a:p>
      </dsp:txBody>
      <dsp:txXfrm>
        <a:off x="53746" y="53746"/>
        <a:ext cx="4796199" cy="993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4:0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3 431,'0'0'2376,"0"0"3888,0-3-3128,0 11 3968,0-8-7104,0 5 3552,0-5-368,0 10-1592,0 54-144,0-64-1448,0 21 1152,0 22-576,0 67-16,0-79-280,0-31-280,0 18 288,0 36-144,0 61 8,0-82-80,0-33-72,0 46 40,0-5-24,7 74-8,-4-92 40,-3-23-48,0 36 24,2 18 16,-2 36-16,3-65-8,-3-25-16,-5 41 8,7-10-8,-9 18-24,4-11 8,3-38 16,3 13-184,-6 23 88,-4-41-480,4 2 288,3 3 288,-3 0-1640,-7 13 824,-8-16-2824,-2-53 1824,20 56 1816,0 2-5784,0-2 5784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5:1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70 806 6735,'0'0'2920,"0"0"-1456,0-7 1888,0 7-3352,12-12 1680,-14 12 2352,7-3-184,20-12-1920,-25 15-1928,7-5 1624,13-10-816,20-2 104,-18 4-456,-22 13-456,28-20 576,6 6-288,16-34 32,-32 26-160,-18 22-160,34-32 160,-14 17-88,43-58-32,-53 59-184,-10 14 144,12-15-72,10-33-176,-9-9 128,-8 30-208,-5 27 328,-3-53-168,1 41-1488,-6-38 824,3-14-472,5 64 1304,-10-15-1408,-2 2 704,-38-14-296,28 12 504,22 15 496,-60-45-248,53 35 120,-80-15 64,64 20-504,23 5 568,-37 5-280,22 0-336,-50 45 304,53-20-64,12-30 376,-28-13-192,9 51-272,4 29 1024,2-25-280,13-42-280,3 10 1416,-13 37-704,2 28 720,8-28-720,0-47-712,10 38 1192,3-13-592,11 54 288,1-41-440,-25-38-448,13 27 576,9 8-72,35 67-248,-37-70 48,-20-32-304,8 13 152,32 46 40,4 28-96,1-54 176,-45-33-272,10 0 136,3 44-120,9-21-8,-5-16-336,-17-7 328,8 3-880,2-11 440,15 18-984,5-35 712,-30 25 712,12-15-352,0-14 176,11-49 88,-11 26-1784,-12 52 1872,0-40-936,3 21-2040,-8-16 1488,7 7-2336,-2 28 3824</inkml:trace>
  <inkml:trace contextRef="#ctx0" brushRef="#br0" timeOffset="1">533 630 7927,'0'0'2656,"0"0"-1328,0 0-1328,0 0 3448,0 0-1728,0 0 2096,0 0-1912,0 0-12792,0 0 24352,0 0-11336,22 10-1064,-12-5 40,-10-5-1104,25 0 552,-15 2-16,20-2-264,-15 5-128,-15-5-144,15-2 72,4 2-104,19-23 16,-21 8-56,-17 15 72,18-10-240,-3-12 120,2 0-184,0 2 152,-17 20 152,8-13-72,2-7 32,2-2 24,-9 7-392,-3 15 408,5-12-208,-5 7-560,-15-28 384,2 16-760,13 17 1144,-2-23-568,-8 16-520,-15-5-24,10-8 560,15 20 552,-15-3-360,5 11 176,-15-16 488,0 28-152,25-20-152,-9 10 568,-4-10-288,-17 17 1320,10 6-800,20-23-800,-5 17 1464,-12 11 0,2 21-736,3-19-16,12-30-712,-3 33 360,8-4-32,10 73-160,0-82-16,-15-20-152,5 20 72,15 13-8,5-8-32,0 19 0,-25-44-32,14 10 8,4 8-8,19 4-24,-7 3 8,-30-25 16,37-25-8,-27 18 8,18 4 0,-11-2-72,-17 5 72,42-65-40,-32 58-248,5-13 144,-10 3-936,-5 17 1080,3-18-544,-3-9-2536,0 27 3080</inkml:trace>
  <inkml:trace contextRef="#ctx0" brushRef="#br0" timeOffset="341">1304 436 3231,'0'0'0,"0"-10"0,0 10 0,0-8 3088,0 8-1544,0-22 3048,0 12-2296,0 10-2296,0 10 1152,0-18-576,0-2-288,-22-7 2064,22 17-2352,-5-7 1176,-10 14 664,-25-34-920,25 32 32,15-5-952,-10 2 472,-10 16 688,-12-6-408,4 10-376,28-22-376,-17 13 352,-8 22-176,3 12 88,7-22-128,15-25-136,-10 27 512,0 8-256,0 15 792,5-8-528,5-42-520,2 25 568,-2-3-136,25 78-216,-20-78-96,-5-22-120,15 5 64,-2 5-120,9 18 32,23-4-120,-45-24 144,20-7-72,0 24-584,62-54 328,-67 22-816,-15 15 1144,7-30-2240,16 8 1120,36-45-1400,-51 47 1264,-8 20 1256,12-20-632,-7 5 320,20-42 152,-10 37-1936,-15 20 2096,0-25-1048,0 8-1728,5-3 1392,-5 20 1384</inkml:trace>
  <inkml:trace contextRef="#ctx0" brushRef="#br0" timeOffset="774">1451 448 9151,'0'15'2104,"0"-5"-1048,0-10-1056,0 12 3680,0-2-1840,0 13 1848,5-11-1848,-5-12-1840,10 18 1864,7-3-440,16 22-712,-21-27-88,-12-10-624,17 15 312,-4-5-224,27 15-40,-20-20-96,-20-5 48,14 7-24,6-7 24,-2-2 0,-1-3 24,-17 5-24,13-3 112,-3 1-56,5-11 80,-6 8-72,-9 5-64,8-10 32,-3-7-16,-3-10-8,1 9 296,-3 18-304,-3-15 152,1-5-128,-13-30-8,10 36-168,5 14 152,-12-33-72,4 21-144,-24-31-392,19 31 304,13 12 304,-15-10-360,0 5 176,-22-7 40,15 22 72,22-10 72,-13 5 320,-7-8-160,5 18 832,-7-12-496,22-3-496,-2 4 744,-8 11-352,15 8-192,0-6-1144,-5-17 944,10 15-472,22 10-2472,8-8 1472,-18-12-3888,-22-5 5360,20 10-2680,-20-10 2680</inkml:trace>
  <inkml:trace contextRef="#ctx0" brushRef="#br0" timeOffset="1544">1899 744 527,'0'0'1752,"0"0"-1752,0 0 880,0 0 3912,-5-22-2400,0 2 4320,5 20-6712,-5-32 3360,5 17-240,0-45-840,-3 23-1136,3 37-1144,0-20 1216,3-13-608,7-69 88,-3 65-344,-7 37-352,8-17 432,-3 2-216,10-3 96,-8 11-152,-7 7-160,8-18 104,-1 18-304,10-5 96,3-5-288,-20 10 392,23 15-192,-16-15-128,21 25 160,-16-10-72,-12-15 232,25 38-208,-13-9 104,11 34-656,-13-43 384,-10-20 376,2 32-456,6-7 224,-13 17-112,2-5 168,3-37 176,0 15-88,-2 8 48,-3-11 16,-5-2-120,10-10 144,-5 5-72,5-2-176,-5-6 128,0 3 384,5 0-264,-3-15 136,-2 8-8,13-46-168,-11 38 16,3 15 24,3-24-240,2-1 120,5-47-504,-3 52 312,-7 20 312,8-18-768,-3-9 384,39-63-496,-44 58 440,0 32 440,15-32-552,-7 22 536,19-43 8,-2 31 576,-25 22-568,25 7 288,-13-12 1368,21 1-824,-1 28 248,-32-24-1080,12 10 536,3 5-48,5 25-248,-7 0 48,-13-40-288,17 40 184,-14-8-88,-1 18-16,3-15-40,-5-35-40,5 34 24,-7-11-16,-6-6 0,1-2-8,7-15 0,2 23 0,-9-11 0,-1-4 0,6-3-40,2-5 40,2 4-24,-2-4 128,-5-12 192,5 2-152,0 10-144,-5-22-96,10-1 48,13-34-416,-1 15 232,-17 42 232,23-55-896,-19 35 448,34-62-736,-23 57 592,-15 25 592,10-25-1360,0 20-72,5-5 720,-5 3 848,-10 7-136,17-23 72,8 33 1200,5 25-632,-13-27 1064,-17-8-1704,10 2 856,7 31 784,-2 14-816,-2 3 296,-13-50-1120,5 12 904,2 33-456,-12 15-88,5-41-176,0-19-184,3 30 88,-6 3-40,1 6-24,2-16-56,0-23 32,0 12-16,-3 8-296,3-12 152,0-1-776,0-7 936,8 0-472,2-5-1912,-10 5 2384</inkml:trace>
  <inkml:trace contextRef="#ctx0" brushRef="#br0" timeOffset="2995">2807 50 623,'0'0'1256,"0"0"-1256,0 0 3752,0 0-1880,0-27 3664,0 59-2768,0-32-2768,0-15 1384,0 70-688,0-50-352,0 57 1760,0-62-2104,0 5 1056,0 15 112,-8 65-584,8-58 344,0-27-928,0 32 464,3-9 640,17 46 136,-13-31-624,-7-38-616,5 17 808,5 15-408,13 8 136,-11-15-272,-12-25-264,10 17 368,0-4-184,2-6 56,6-2-120,-18-5-120,15 0 24,0 10-80,7-22 32,-4 4-240,-18 8 264,9-7-136,6-20-128,0-6 136,-5 3-256,-10 30 384,10-27-192,-2 7-504,2-55 352,-8 61-840,-2 14 1184,5-53-1792,-2 43 896,-16-47-480,8 52 688,5 5 688,-15-82-344,8 89 168,2-16 88,-5-16-384,10 25 472,-5-10-232,5 17 8,-3-9 112,6-3 136,-3 5-24,-3-28 16,-2 51 320,3 2 888,-1-1-616,3-24-608,5-9 1080,10 56-536,-12-12 248,4-6-400,-7-29-392,8 43 696,-11-8-344,18 27 208,-5-42-280,-10-20-280,20 37 320,-12-20-64,34 46-128,-35-41-8,-7-22-120,8 20 64,2-3 32,5 1-48,-15-3 0,0-15-48,10 7 24,-10-2-72,17 5 24,-24-10-312,7 0 336,7-2-328,-2-3 160,5-48 96,-3 34 40,-7 19 32,0-23-16,3 1 8,-1-48 0,6 8-56,-8 62 64,-3-18-32,6-16-112,-1-4 72,13 3-160,-15 35 232,8-27-112,2 15-64,0-13-120,-8 10 144,-2 15 152,13-13 272,-6 6-136,-2 4 296,30 6-216,-35-3-216,10 0 384,0 22-192,10-9 432,7 2-312,-27-15-312,20 37 272,-18-17-112,26 12-80,-33-14-64,5-18-16,-5 39 8,5-29-72,-10 30 32,22-10-152,-12-30 184,5 10-96,-7 2-224,7 6 160,-3-13 168,-2-5-8,-5 2 80,8 1-40,2 2-56,-3-5 8,-2 0 8,8-5 0,-1 0 0,6-27 0,-1 12-144,-12 20 144,10-20-72,5-5-448,12-35 256,-14 43-432,-13 17 696,22-43-352,-9 36-784,11-45-816,-16 42 976,-8 10 976,10-30-1608,-3 25 800,-2 2 40,3-2 384,-8 5 384,7-17 312,3 37-160,-5-10 936,3-8-544,-8-2-544,7 3 1496,-2 32 312,0-10-904,5 19 352,-10-44-1256,5 18 632,-3-6 280,6 11-456,-3-11 256,-5-12-712,7 27 352,3-22 24,-2 8-192,-3-3-192,-5-10 8,7 15-280,1-10 136,-3-5-408,5 0 280,-10 0 272,10-10-136,2-10 64,3-15 40,-8 15-776,-7 20 808,8-40-400,-1 25-1200,13-57 800,-17 62-1664,-3 10 2464,2-45-1232,3 38-1680,-7-63 184,-1 73 1360,3-3 1368,5-40-368,-7 62 184,-1-34 896,-4 49-360,7-37-352,-5-7 1008,0 29-504,0 35 1904,2-39-1200,3-18-1208,5 45 1792,0-23-264,8 15-768,-3-19-88,-10-18-672,12 25 336,-4-10-784,16 27 224,-16-32-2264,-8-10 2488,7 2-1248,3 6-2856,-7-8 2048,2-3-1544,-5 3 3600,0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5:1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2311,'0'0'5352,"0"0"-2680,0 0-2672,0 0 4400,0 0-2200,0 0 2304,0 0-2256,0 0-32,0 0-1008,25 55-608,-20-43-496,-5-12-104,10 15 56,-3 0-1640,1-5 792,2-3-4136,-10-7 4928,10 20-2464,-10-20 2464</inkml:trace>
  <inkml:trace contextRef="#ctx0" brushRef="#br0" timeOffset="1">356 737 1967,'0'0'3216,"0"0"-1608,0 0-1608,0 0 6640,0 0-3320,0 0 3096,0 0-3208,0 0-22792,0-5 41520,0 10-20480,0-32-728,0 27-264,0 0-464,0-15 232,0 17-56,20-39-88,-15 7-80,-5 30-8,2-13-136,-7-9 72,5-3-136,-2 5 96,2 20 104,-8-27-48,3 12 24,-12-12 8,14 14-240,3 13 256,-19-32-128,4 29-192,-5-14 160,12 5-24,8 12 184,-7-8-96,-8 11 16,-10 19 8,10 0 40,15-22 32,-10 18 24,-12-1-16,-6 58 128,18 2-64,10-77-72,-5 15 464,-2 45-232,2 4 176,7-34-208,-2-30-200,0 25 248,13 17-40,2 1-104,-8-26 40,-7-17-144,20 27 72,-10-12 8,35 18-40,-33-23-24,-12-10-16,35 12 8,-25-7-40,75 10 16,-58-27-88,-27 12 104,15-8-208,12-9 104,31-13-200,-33-8 152,-25 38 152,24-7-80,-4-33 40,-10 18 24,15-28-456,-25 50 472,10-15-232,-22-5-800,12-54 520,2 61-1464,-2 13 1976,5-25-984,-2-2-1992,-8 9-1656,0-9 2312,5 27 2320,-3-5-3336,3 18 1664,-5-31 1088,5 18 296,0 0 288,-2-2 1824,-3 9-912,10 18 3488,-13-15-2200,8-10-2200,-5-5 3960,-15 70-648,48-21-1656,-16-9-208,-12-35-1448,10 13 720,10 14-168,7 13-280,-12-8-72,-15-32-200,20 25 96,-2-15-48,4 5-24,3-10-40,-25-5 16,12 5-144,6-3 72,9-19-72,-12 17 72,-15 0 72,13-10-32,-1 0 16,13-60 8,-20 23-104,-5 47 112,10-45-56,-5 35-208,0-82 136,-5 50-264,0 42 392,-3-40-192,1 10-232,-16-54-208,11 61 320,7 23 312,-10-44-616,0 31 312,-2-2-200,-1-2 248,13 17 256,-12-8 0,-1 1 0,-34 29 624,20-27-312,27 5-312,-43 48 856,21-24 80,7 4-464,-10 34 16,25-62-488,-7 17 248,-6 68-144,18-68-56,5 76-272,-10-93 224,0 10-112,8 24-280,6-9 200,6-2-72,-20-23 264,10 7-168,3 11 80,37-14-160,-33-1 128,-17-3 120,17-5-64,11-17 32,12-43 16,-28 50-360,-12 15 376,12-25-192,1 3-472,12-83 328,-20 90-696,-5 15 1032,5-22-520,-5 14-864,5-9-120,-3 19 752,-2-2 752,0-24 104,0 31-56,0-2 1600,-2 0-824,2-5-824,0 12 2160,-3 18-1080,18 45 432,-2-33-760,-13-42-752,10 55 824,-1-25-288,19 5-264,-3-3-128,-25-32-144,27 22 72,0 8-32,58 5-24,-48-22-64,-37-13 48,50-8-24,-35 8-440,82-97 232,-72 77-2352,-25 20 2584,0 0 0</inkml:trace>
  <inkml:trace contextRef="#ctx0" brushRef="#br0" timeOffset="1359">993 408 25943,'0'0'776,"0"0"-392,0 0 664,0 0-1048,0 0 1152,15 0-576,17-14 736,-19 11-656,-13 3-656,19 0 328,1-5-160,28-2-88,-11-6 40,-37 13-120,27-22 64,3 27-24,60-45-24,-65 33-40,-25 7 24,17-18-16,-2 6-88,-3-3-416,8-8 256,-20 23 264,-22-30-2192,29 23 1096,-7 7 1096</inkml:trace>
  <inkml:trace contextRef="#ctx0" brushRef="#br0" timeOffset="1360">1043 0 2647,'0'30'6712,"0"87"-3360,10-35 3424,-10-82-6776,7 30 3384,10 80-400,23 46-280,-25-88-1352,-15-68-1352,20 59 1168,5 9-584,35 24-152,-33-63-216,-2-14-96,-8-5-56,41 10-88,-41-7 16,-17-13 8,30-13-152,-10 8-224,30-20 184,-3-19-624,-47 44 816,10-45-408,2 30-1448,26-87 928,-31 72-2616,-7 30 3544,0-52-1768,0 52 1768</inkml:trace>
  <inkml:trace contextRef="#ctx0" brushRef="#br0" timeOffset="1361">1625 411 11871,'0'37'0,"0"-14"0,0 61 3680,0-84-3680,7 18 1840,11 79 2216,4-43-2024,-2-31 264,-20-23-2296,15 22 1152,5 26-280,5-34-808,-5-4-32,-20-10-32,17-5-1632,-7 5 816,5-5-2592,-15 5 3408</inkml:trace>
  <inkml:trace contextRef="#ctx0" brushRef="#br0" timeOffset="1362">1667 306 2183,'-12'-12'0,"12"12"0,-10-17 0,2 4 4536,-7-4-2272,-10-1 1560,25 18-3824,-7-10 6304,0 5-3152,14 0 200,-4 0-1680,-3 5-1672,4 5 840,1-7-424,15 9-208,-7 3-928,-13-10 720,15 10-360,15-2-1864,12 2 1112,-42-10 1112</inkml:trace>
  <inkml:trace contextRef="#ctx0" brushRef="#br0" timeOffset="1363">1983 575 2431,'-12'0'0,"12"0"0,-3 0 0,1 5 7400,-3 28-3696,0 6 4264,5-39-7968,0 5 5112,5 67-2552,0-57-952,10 28-800,-15-43-808,12 10 400,-2 10-200,15-10-96,-13-3-16,-12-7-88,13 10 48,-1 0-64,6-10 8,-3 2-56,-15-2 64,17 0-32,-2-10 0,10-29 24,-18 19 8,-7 20 0,13-20 16,-3-20-8,-3-99 0,-12 124-8,5 15 0,-2-43-16,-3 36 8,-13-80-96,13 74 48,5 13 56,-10-42-128,0 32-64,-7-5 96,7 8 32,10 7 64,-10 0-32,-5 5 152,-15 30-64,10-11 72,20-24-128,-10 10 64,-19 78 56,19-41-56,0 5 16,10-52-80,0 40 40,5 20-16,0-18-16,5-25 0,-10-17-8,10 35 0,-5-10 0,9-3 0,-4-12 0,-10-10 0,13 15 0,-6-7-8,8-1 0,0-9-56,-15 2 64,13 2-32,2-17-304,-1-7-352,-6 12 344,-8 10 344,25-47-968,-20 19 480,7-44-536,-7 5 512,-5 67 512,3-17-688,7-31 344,5-54 280,-10 80 32,-5 22 32,14-50 584,-6 10 288,17-22-440,-18 40 432,-7 22-864,5-18 432,-5-7 304,33-12-368,-26 27 72,-7 10-440,8-7 224,6 2 40,16-10-136,-7 17-16,-23-2-112,12 0 0,3 5 0,12 18-136,-4 11 72,-23-34 64,10 10-32,17 70 16,-17-45 8,-15 17-136,5-52 144,15 17-72,-5 56 8,-12-41 32,-1-15 80,3-17-48,-2 3 24,-13 19 64,20-9 136,-3-11-112,-2-2-112,0-12 144,-15 34-72,30-27-24,-15-27-24,0 32-24,-12-62-72,22 39 40,17-76-40,-17 71 40,-10 28 32,20-39-168,-15 26-112,7-22 144,3 8-976,-15 27 1112,10-13-552,-2 4 256,12-4 144,-15 8 288,-5 5-136,17-2 64,-5 12 232,16 34-144,-8-14 704,-20-30-856,7 25 784,8 20-392,15 47-112,-10-42-144,-20-50-136,12 54 72,11 31-40,-13-70-16,0-3 8,-10-12-24,14 3 8,-4-3-8,20-23 0,-10-21-56,-20 44 56,25-97-24,-12 15-480,-13 82 504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5:3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2311,'0'23'3456,"0"-5"-1728,0 20 4304,23 16 48,-23-54-6080,10 41 3040,3 0-960,41 100-552,-46-108-768,-8-33-760,18 44 848,-6-1-424,63 103 88,-65-123-256,-10-23-256,18 23 264,25 3-136,-22-16 24,4 8-72,-4-3-32,-1-5 64,19-22-56,-11-4 208,-28 16-264,15-5 128,26-43 96,0-83-112,-30 100 120,-11 31-232,12-36 120,6-46 56,3-43-88,-16 84 24,-5 41-112,8-36 120,-8 5-64,-3-40 0,3 25-32,0 46-24,-3-26 16,-2-12-8,-5-1-8,8 21 56,2 18-56,-8-10 24,3-5 16,-3-3-16,3 8-8,5 10-16,-3-6 8,-2 1-8,-2 8-56,7-6 24,0 3 32,-6 3-552,9-3 280,10 15-1320,0 1 800,-13-16 792,10 5-4240,5 8 2120,-15-13 2120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3T18:05:4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1,'0'0,"0"0,0 0,0 0,0 0,0 0,0 0,0 0,0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5:4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2559,'0'0'0,"0"0"3256,0 0-3256,0 0 1624,-8 0 3424,-7 20-2520,10 3 1032,5-23-3560,-2 22 1776,-8-2 128,-7 112-952,-1-10-128,18-122-824,0 27 1024,-10 75-512,20 15 240,-5-62-376,-5-55-376,8 64 184,-16-6-88,23 86-48,-2-47 368,-13-97-416,9 47 208,16 88 336,0-8-272,-15-45 232,-10-82-504,25 84 256,-15-71 80,17 26-96,-17-29-120,-10-10-120,13 10-16,2 15 8,2-10-80,-7-10 48,-10-5 40,20-12-368,-8-1 184,23-79-296,-25 80 240,-10 12 240,28-100-488,-21 68-24,15-147 256,-14 129-280,-8 50 536,10-67-264,-3-10-408,8-38 336,-12 85-48,-3 30 384,5-37-192,0-10 224,-8-68-16,6 83 104,-3 32-120,0-12 232,0 4-120,-10-64 176,10 62-144,0 10-144,-3-10 72,3 3-40,-2 4-16,-1 8 496,3-5-512,-2-10 256,2 10 264,5 32-256,-5-22 168,0-10-432,7 35 216,-4 27 40,7 31 272,-5-54-264,-5-39-264,5 70 472,0-53-240,12 98 216,-7-63-224,-10-52-224,7 35 344,-2 59-176,15 1 16,-5 19-88,-15-114-96,5 48 24,10 7-168,5 22 72,-15-28-408,-5-49 480,10 25-240,2-2-736,13 9 488,-5 0-1000,-20-32 1488,8 15-744,-3-5-1528,-5-2 1136,0-8-2856,0 0 3992,0 0 0</inkml:trace>
  <inkml:trace contextRef="#ctx0" brushRef="#br0" timeOffset="989">804 1190 839,'0'12'0,"0"43"0,0 72 2552,0-115-1272,0 8 3384,0 72 1424,0-40-3040,0-24-280,0-1-1384,0-22-360,0 40-512,0-28-312,0-17-200,0 10 96,0 3 104,0-6-104,0-4 24,0-3-120,0 7 200,0-14-96,0-8-104,0 0 0,0 15 0,0-30 0,0 20 0,0-90 0,-8 85-144,8 15 144,-7-69-72,9 12-544,11-35 304,7 9-384,-20 83 696,-5-37-352,27 5-688,-17-63-320,0 65 680,-5 30 680,8-20-776,7 3 384,-1-5 24,6 12 184,-20 10 184,15-13 80,-2 13-40,9 8 480,-14-8-256,-8 0-264,10 7 1920,2 11-416,10 41-752,-19-36-32,-3-23-720,5 25 360,0 19 72,5 11-216,2 55 632,-12-110-848,-15 44 424,20 48 48,0-59-240,-2-16 224,-3-17-456,7 30 400,8 22-200,-7-29 168,-3-16-184,-5-7-184,17 33 88,-2-29-40,-3 6-24,11-17-80,-23 7 56,7 0-24,13-7-240,17-58 128,-17 15-528,-20 50 664,13-25-336,2-17-760,10-60-896,-15 52 1000,-10 50 992,2-80-2888,1 68 1448,-3-33-1984,0 30 1712,0 15 1712,-5-44-2488,2 31 1240,1 3 48,-1 5 600,3 5 600,-2-10 816,2 13 1808,-5 2-1312,5-3 1760,0-2-3072,0-2 1536,-3 9 1184,6 33-1360,-1-18 576,-2-22-1936,3 20 968,2 5 56,7 17-512,-4-2-456,-8-40-56,7 48-952,-5-16 480,3 87-2120,0-109 1296,-5-10 1296,10 77-648,-10-67 320,5 10 168,-5-20 160</inkml:trace>
  <inkml:trace contextRef="#ctx0" brushRef="#br0" timeOffset="990">1224 550 1111,'0'0'0,"0"-22"5952,0 22-5952,0 15 2976,0-18 3704,0-7-3344,0 0-992,0 10-2344,0-2 1440,0-1-720,0 53-1136,0-45 208,0-5 208,0 27-104,8-12 48,22 45 32,-25-45-2560,-5-15 2584</inkml:trace>
  <inkml:trace contextRef="#ctx0" brushRef="#br0" timeOffset="1100">1640 1090 391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5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48 299 575,'0'5'1912,"0"15"-960,0 40 3072,-5-26-2008,5-34-2016,-5 60 1008,2-8-504,13 58-256,-10-85 4144,0-25-4392,10 35 2192,-10 9 944,8-4-1568,4 10 256,-12-50-1824,27 35 912,-17-25 360,13 7-112,-3-2-576,-20-15-584,20 17 472,-10-14-232,64 7-88,-61-10-72,-13 0-80,10-5 40,9-8-24,44-29-24,-33 12 8,-30 30 0,10-20 8,14-32-32,-4-17 8,-10 29-72,-10 40 88,5-77-40,3 59-328,-21-84 184,11 62-48,2 40 232,-13-37-112,1 17 40,-15-20 40,12 8 120,15 32-88,-50-37 168,32 29-88,-14-22-80,-5 28 0,37 2 0,-13-8 0,-19 8 0,-5 5 0,9 18 184,28-23-184,-20 5 96,-5 12 72,-17 38-80,30-28 136,12-27-224,-10 15 112,5 30-8,-18 35-8,23-46-48,0-34-48,-5 40-48,5 2 24,5 73-152,-2-95 88,-3-20 88,5 55 32,2-43-16,13 53 96,-2-43-56,-18-22-56,17 20 48,0-3-56,16 3 0,-13-7-128,-20-13 136,42 10-72,-15-5-304,-2-13 184,28-7-184,-53 15 376,27-10-192,-5-7-72,31-50 128,-34 12 80,-19 55 56,18-30-64,29-47 32,-12-62-48,-30 116 40,-5 23 40,5-22-24,10-68 16,0-27 0,0 88-32,-15 29 40,10-40-24,-3 27-40,11-27 32,-11 26 16,-7 14 16,5-18-8,0 11 112,7 2 344,-4 0-224,-8 5-224,5-8 776,2 6-392,6-1 120,4 3-256,-17 0-248,10 5 208,5 0-104,7 25-56,-12-8-24,-10-22-24,8 18-24,4 17-88,-4 54 56,-3-39-320,-5-50 376,0 17-192,-3 36-216,3 16 208,3-54-152,-3-15 352,-3 15-176,6 8-112,-3 2 144,0-18 488,0-7-344,0-5 328,0 8-160,0-1 80,0-9-128,0 7-120,-3 2 64,3-22-32,10-84-16,-7 86 456,-3 18-472,12-97 232,-7 77-176,25-84-32,-15 59-184,-15 45 160,15-32-80,-3-1-160,13-14-512,-12 30 376,-13 17 376,10-18-440,0 3 224,2 0 16,-2 8 96,-10 7 104,17-8 80,-4 8-40,9 20 400,-7-10-224,-15-10-216,5 10 672,10 13-336,2 31 408,-9-31-368,-8-23-376,7 17 576,6 53-56,-8-18-264,-8-40-16,3-12-240,3 20 120,-1 13-40,3 4-40,0-20-80,-5-17 40,10 15-312,-5 5 152,8 3-864,4-18 512,-17-5 512,10-5-256,12 0 128,16-112 64,-18 77-2024,-20 40 2088,17-52-1048,-10 7-2672,-12-65 1856,25 81-8656,-20 29 10520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8:0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1104 1111,'0'20'0,"0"-10"2640,0-10-2640,0 8 2952,0 0-1472,-15 20 616,13-18-1048,2-10-1048,0 5 528,0-5-264,-3 8-136,0-11 1352,3 3-1480,-10 11 736,10-17 920,-13-27-832,13 13 536,0 20-1360,-10-18 680,18-26 232,7-61-264,-10 39-328,-5 66-320,11-110 280,-11 81-136,10-127-32,3 108-56,-13 48-56,15-31 104,0 3-8,16-57-48,-8 72-48,-23 13 0,21-20 0,-24-3-40,49-10 16,-28 27-40,-18 6 64,13 0-32,28 3-56,-16 23 48,14 12-152,-39-38 192,13 10-160,7 34 80,-2 53 40,2-41 16,-20-56 24,3 23-8,5 24 0,-8 86 56,2-85-24,-2-48-24,5 69 8,-2-45 0,-8 29-8,-5-27 264,10-26-264,0 15 128,2 1 200,1-4-168,7 11 416,-10-23-576,2 0 288,6-12-144,-5 4-456,-1-38 160,-2 46 152,0-15-264,3-16 136,10-79-368,-18 5 248,5 105 248,2-23-336,16-13-224,8-36 280,-16 36 32,-10 36 248,10-20-120,-2 2-208,12-8 160,-7 8-112,-13 18 280,15-18-136,-2 11-48,8-16 88,-14 12-264,-7 11 360,11-7-872,-1 2 432,0 5 168,-5-3 136,-5 3 136,5 0 112,0 5-56,6 11 304,-4-4-184,-7-12-176,6 18 88,-1-7-40,13 37-24,-6-7 880,-12-41-904,8 36 448,-3-15 472,5 40-464,-4 11-80,-6-72-376,5 15 192,0 34 72,8-14 8,-8-22-136,-5-13-136,13 23 160,-8-12-80,15-17 280,-5 19-176,-15-13-184,16-7 120,-8 9-64,17-20-96,1-28 24,-26 46 16,13-46-32,-3 15-80,3-5 56,-6 3-136,-7 33 192,13-48-96,-3 7-96,3 12 96,0-4-360,-13 33 456,5-15-872,-2 7 440,-6-5-88,8 3 264,-5 10 256,5-5-152,-2 5 72,-11 2 424,8-7-168,0 5-176,-10 26 88,12-21-48,9 31-16,-11-31 672,0-5-696,0 31 344,2-18 112,11 7-232,2 11 384,-15-31-608,11 13 304,-1-6-16,16-4 56,-9-1-176,-17-2-168,18 0 232,18 16-112,13-39 24,-44 15-72,-5 8-72,5-3 160,36-2-80,-8-18 184,-5 16-136,-28 7-128,16-16 624,-8-2 56,12-10-344,-10 3 16,-10 25-352,8-23 176,0-1-112,-8-32-32,-11 36-104,11 20 72,0-16-184,-2-12 88,-21-13-16,5 21 56,18 20 56,-23-16-24,18 4 8,-67-17 8,46 11-184,26 18 192,-7-7-96,-21 4-344,-11-4 216,21 4 16,18 3 208,-30 5-104,14 3 184,-20 12-40,16-7 96,20-13-136,-10 23 72,-8 8 240,-5 7 192,15-15-248,8-23-256,-3 26 264,-7-1-128,10 29-8,-2-44-64,2-10-64,-3 21-32,0 12-16,21-2 24,-10-3-16,-8-28 40,15 33-16,-4-40-56,4 7 32,-7-13-64,-8 13 104,30 20-48,-22-20-296,5-10 176,7-13 32,-20 23 136,6-10-16,4 2 8,18-69 104,-20 62-48,-8 15-48,7-43 160,1 4-80,28-48 8,-3 38-40,-33 49-48,10-15 24,-7-31-16,71-59 0,-66 87-72,-8 18 64,23-23-32,-10 10-88,28-56 64,-23 64-72,-18 5 128,20-15-64,-12 12 8,28 8-56,-26 5 56,-10-10 56,10 8-80,13 33 40,13 28 32,-28-18 8,-8-51 0,10 39 32,-5-3-16,10 61 136,-10-54-80,-5-43-72,6 26 240,4 28 304,-5 2-272,-2-17 160,-3-39-432,5 5 216,2 15 104,-4-10-160,2-10-40,-5 0-120,8 0 64,-6 11-32,8-29-176,1 2 72,-11 16 72,7-25-328,-1 2 168,19-105-24,-22 82 88,-3 46 96,7-29-48,11-24 24,5-75 16,-12 89-472,-11 39 480,12-18-240,-4 3-520,7 18 384,6-78-64,-21 75 440,8 13-224,-6-10 112,16 76 32,-13-64 40,-5-15 40,8 31 216,-3 2-104,21 37 896,-26-37-504,0-33-504,10 46 1000,-5-10-496,13 0 240,-5-16-376,-13-20-368,18 13 392,7 12-336,8-19-32,-7 6-760,-26-12 736,36 3-368,-18 0-1440,23-21 904,-21 10-2056,-20 8 2960</inkml:trace>
  <inkml:trace contextRef="#ctx0" brushRef="#br0" timeOffset="1924">116 2699 1239,'0'0'1808,"0"0"-904,0 0 608,0-8-760,0 8-752,0-18 1672,0 3 608,0-24-1144,-5 14 712,5 25-1848,0-16 920,-3-9 544,-12-52-736,10 54 592,5 23-1320,-5-28 664,2-6 400,-17-42-536,14 27 128,6 49-656,-7-36 560,-1-13-280,-10-68-96,13 91-88,5 26-96,0-31 232,-5 11-120,-3-39 224,8 41-168,0 18-168,-2-20 88,2 12-48,0-13-16,0 11 576,0 10-600,5 3 296,5 12 304,8-7-304,10 30 32,-28-38-328,15 18 168,21 31-48,51 33 176,-43-18-152,-44-64-144,23 28 744,13 8-376,66 58 120,-69-50-248,-33-44-240,44 51 136,-21-12-72,23 17-32,-20-15-16,-26-41-16,20 25 8,-12-4-120,12 33-608,-17-36 360,-3-18 360,5 28-544,-2-3 168,-8 27 184,-6-37-64,11-15 256,-10 10-128,-5 16 64,-6-24-8,-2 14 40,23-16 32,-13 7-56,-2-9 24,5-3-208,-26 18 120,36-13 120,-13-8-64,-5-2 32,-2-8 16,9 0-784,11 18 800,0-13-400,-5 10-312,-5-48 352,5 33-320,5 18 680,-3-13-336,9-10 24,6-2-232,-4-3 272,-8 28 272,10-16-440,0-2 224,31-48 24,-35 53 96,-6 13 96,23-15-280,-5-8 144,-8 7-136,3 3 136,-13 13 136,7-7-64,6-1-88,2-2 72,-4 7 40,-11 3 40,20 5-16,-10 3 64,29 18-24,-19-6 192,-20-20-216,16 21 752,-1 2-376,21 41 872,-16-28-624,-20-36-624,8 20 752,7 11-376,16 25 312,-18-41-344,-13-15-344,20 16 168,-7-9-80,18-1-48,-16-4 88,-15-2-128,16 0 64,2 3 88,12-29-72,-17 11-64,-13 15-16,13-28 8,-8 12 56,10-66 72,-7 49-72,-8 33-64,3-33 232,-1 10-120,-12-62 256,5 49-184,5 36-184,-5-23-56,-3-5 32,-20-26-176,18 39 104,10 15 96,-21-26-48,6 14-16,-24-19 32,21 23-80,18 8 112,-18-13-56,6 8-96,-22 13 80,22 0-336,12-8 408,-26 15-248,16-2 128,-18 61-24,17-38 72,11-36 72,-5 18-64,3 25 32,7 37 0,-3-57 16,-2-23 16,5 38-8,1-12 0,22 63 8,-18-60-24,-10-29 24,10 28-8,8 36 88,0-36-40,8-8 112,-26-20-152,20 64 72,-10-48 128,24 27 392,-9 26-296,-25-69-296,8 8 400,0-5-200,12-37 192,-12 37-192,-8-3-200,5-8 144,0-10-72,8-79 16,-11 82-40,-2 15-48,3-46 128,0-13 112,2-51-120,-5 84 264,0 26-384,5-67 192,-3 32 224,6-76-208,-5 70-208,-3 41 0,0-30-176,5 12 88,13-49 16,-13 49 32,-5 18 40,13-33-16,-6 23 8,1-11 0,5 21 8,-13 0 0,15 0-160,-5 0 80,24 23-104,-22-5 16,-12-18 168,11 18-88,4 16-80,26 42 80,-26-48 48,-15-28 40,11 52-24,9-14 96,1 80 232,-24-75-152,3-43-152,23 41 224,-31 0-112,21 87 128,-10-107-120,-3-21-120,2 20 448,-2-7-224,11 20 128,-6-22-176,-5-11-176,20-34 240,-10 27-192,3-4-24,0-14-400,-13 25 376,18-74-192,-8 40-272,31-76 232,-36 67-336,-5 43 568,13-44-944,-13 1 472,5-73-368,0 91 424,-5 25 416,21-23-432,-16-8 216,-10 5 272,5 3-32,0 23-24,5-2 16,0-1-8,-5 1-8,0-3 200,0 5-200,10-8 104,-5 10 512,21 24-304,-18-16 192,-8-10-504,12 16 248,-6-6 256,19 23 32,-17-20-272,-8-13-264,28 23 240,-18-5-120,11 26 8,-3-16-64,-18-28-64,7 15 80,9 13 48,2 5-64,-6-15 88,-12-18-152,13 13 72,-3 0 16,6-3-48,-6-5 24,-10-5-64,10 5 32,3-2-56,0 0 8,5-14-280,-18 11 296,13-7-256,-1-11 128,9-44-56,-11 39 96,-10 23 88,10-23-128,1-10 64,9-23-248,-10 15 160,-10 41 152,3-16-80,-1 1 40,4 2 24,-6 5-400,0 8 416,0-2-208,0-3 104,-8 15 48,5-2 272,3-8-216,-2 7 104,-3 9 544,2 12 696,3-10-672,0-18-672,0 18 552,8 2-272,10 16 88,-8-15-184,-10-21-184,13 15 176,-3-2-88,46 12-56,-27-4-16,-29-21-16,25 2-64,11 11-184,25-3 128,-20-22-176,-41 12 296,44-6-144,-18-9-160,53-16 152,-33 1-32,-46 30 184,20-18-200,6-18 96,-5-36 40,7-10 32,-28 82 32,2-41-40,6-7 24,-31-24 8,18 49 0,5 23 8,-44-136 0,19 134 0,-24-57 0,16 61-32,33-2 32,-36-59-16,21 54 32,-26 5-8,28 0 16,13 0-24,-26 18 8,16-7 64,-18 24 232,15 1-152,13-36-152,-10 59 216,15-18-112,8 38-536,2-25 216,-15-54 216,23 54-1664,-18 5-2600,-20-18 2128,10-3-4696,5-38 6832,-36 46-3416,36-46 3416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8:0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1035 727,'0'0'0,"0"0"0,0 0 2064,0-28-1032,46-49 3344,-33 51-2184,-5-9 2416,5 1-1472,20-96-1568,-26 91-288,-7 39-1280,16-92 640,-11 56-72,5-87-288,-5 49-88,-5 74-192,-2-49 96,-1 21-8,-4-28-48,4 12-144,3 44 104,-3-25-168,-4 2 80,-19-26-136,16 34 112,10 15 112,-10-16-192,-3 6 96,-10-5 72,10 10 8,13 5 16,-13 0-8,6-5 8,-4 5 0,4 5 16,7-5-16,-3 2 8,-5 1 72,37 28-40,-12-11 24,-17-20-64,29 13 32,-1 10 32,59 38-16,-41-22-24,-46-39-24,33 7 16,29 40-8,35 32-8,-69-53 0,-28-26 0,44 7-40,-14 9 24,55 86-112,-57-94 64,-28-8 64,38 15-344,-25-7-408,15 33 376,1-21-528,-29-20 904,17 28-448,-29-12 144,-1 22 152,18-12 216,-5-26-64,-21 20 216,11-12-104,-10-3 312,-1 3-208,21-8-216,-13 5 352,1 2-176,-24-7-112,8 3-32,28-3-32,-16 10 16,-12-12-8,8-6 0,7 5-32,13 3 24,-15-5-8,4-5-248,-4 18 128,5-26-760,10 18 888,-3-5-440,1 0-400,2-1-544,0-11 688,0 17 696,5-8-1536,-3-5 768,8 3-768,1 2 768,-11 8 768,20-31-1456,-10 29 728,-10 2 728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8:0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1677 1111,'0'0'0,"0"0"0,0 0 3560,0 0-1776,0 0-7128,0 0 17024,0 0-8512,0 0-672,13 0-1248,-13 0-1248,20 0 1024,21-5 312,18 3-672,-31-6 80,-28 8-744,41-10 368,34 2-104,37-15-128,-78 18-224,-34 5 88,56-13-336,-23-2 168,39 2-1248,-47 8 704,-25 5 712,23-11-1992,8 11 1000,0-7-1984,-11 2 1488,-20 5 1488,18 0-744,-7-3 368,-1 1 192,-10 2 184</inkml:trace>
  <inkml:trace contextRef="#ctx0" brushRef="#br0" timeOffset="1">143 1073 1719,'0'0'5648,"0"0"-5648,0 13 2824,0 18-136,0 45-1344,0-60 160,0-16-1504,0 71 1392,21-22-696,40 87 480,-30-82-592,-31-54-584,49 87 1024,-24-36-512,39 100 184,-25-62-352,-39-89-344,15 26 176,34 84-88,-8 3-48,-26-72 176,-15-41-216,26 18 112,-16-11 24,39 32-64,-39-29-16,-10-10-56,13 3 24,-1-3-272,6-3-688,-7-2 464,-11 5 472,10-21-768,5-35 384,-2-51-320,-13 89 352,0 18 352,8-59-432,-6 41-792,1-39 608,2 11-656,-5 46 1272,5-30-640,-8 2-464,9-8 552,-9 31 56,3 5 496,0-8-248,-5-2 440,5 22-96,5 6 1272,-5-18-1368,3 16 1656,-1 22-832,14 65 384,-9-57-600,-7-46-608,5 23 1208,13 36-600,21 12 392,-14-37-496,-25-34-504,16 12 248,14 37-120,11-13-64,-25-26 104,-16-10-168,28 10 88,0 6-208,10-6 64,-22-10 24,-16 0 32,18 0-16,10-18-104,-8 3-104,-9-3 112,-11 18 112,12-26-128,6-46 64,-15 19-112,-6 35 88,3 18 88,3-49-152,-21-20 72,3-8-16,4 57 48,11 20 48,-12-31-136,-4 0-56,-40-35 96,35 45 0,21 21 96,-18-15-48,3 5-96,-11-6 72,3 6-160,23 10 232,-17-8 0,-1 6 0,-3 7 632,8 0-320,13-5-312,-12 13-120,4 0 56,3 51-432,5-44 248,0-20 248,2 23-128,1 0 64,33 64 32,-26-74-552,-10-13 584,13 5-296,2-2-576,6 15 440,-21-18 432</inkml:trace>
  <inkml:trace contextRef="#ctx0" brushRef="#br0" timeOffset="2">1247 1736 1967,'0'0'-240,"0"0"-72,0 0 160,0 0 200,0 0-48,0-5 24,0 2 120,0-4-72,0 4 600,0 3-672,-8 3 336,3-13 2008,0 7-1168,-5 6 976,10-3-2152,-5 0 2600,-3 7-1296,5 1 272,-2 7-792,5-15-784,0 26 712,0-18-352,8 58 48,2-20-208,-10-46-200,13 26 104,-3 43-56,26 36-24,-23-64 272,-13-41-296,18 51 144,-3-18 712,26 13-424,-13-28 224,-28-18-656,29 11 328,-4 1 104,21-14-240,-23 12-96,-23-10-96,39-23-168,-34 18 88,15-5-600,-10-36 336,-10 46 344,8-54-488,5 36 248,0-90-64,-18 80 152,5 28 152,2-43-72,-7 12 32,-8-38-96,8 48 64,5 21 72,-13-28-288,8 3 176,-8 2 56,16-3 128,-3 26-72,-8-18 776,6 13-392,-1-3 128,3 8-256,0 0-256,-7-10 312,7 7-152,10 6-104,3-6-32,-13 3-24,28 13 16,-21-5-8,24 30-8,-3 1 160,-28-39-160,23 33 80,-5-15 296,21 77-192,-32-72 424,-7-23-608,11 38 304,7-2-296,-1 33 0,-11-51-8,-6-18 0,5 23 144,-5 10-72,10-25 200,0 10-136,-10-18-136,5-3 352,3-2-248,0-33-56,-8 30-64,0 8 16,5-20-8,-5-11-48,2-71 32,-2 55-16,0 47 40,3-71-16,2 48-136,0-90 72,0 82-80,-5 31 160,3-43-528,2 10 264,8-21-656,-8 33 464,-5 21 456,8-15-720,-6 0 360,3 7-112,0 3 232,-5 5 240,5-3-120,1 6 64,27 63 24,-31-38 48,-2-28-16,3 31 8,10 5 408,12 54-208,-17-67 1096,-8-23-1304,15 46 648,3 8 616,8 2 136,-18-41-696,-8-15-704,28 59 600,-18-49-296,26 21-128,-16-18-88,-20-13-88,16 18-16,-1-13-128,29-43 72,-26 66-272,-18-28 344,17-5-168,-1-11-664,2-48 416,-5 26-408,-13 38 824,7-41-408,-7 20-216,26-81 312,-26 84-192,0 18 504,5-20-1312,0 7 656,-10-23-8,2 23 328,3 13 336,0-10 144,0-3-72,-7 3 408,9 0-240,-2 10-240,5-3 120,-5-2-64,0 5-24,-5-5 1176,5 5-1208,3-5 600,-8 5 464,10 5-528,5-3 464,-10-2-1000,0 8 504,5 0 192,23 10-424,-25-6-136,-3-12-136,26 18-240,-19 0 120,47 44 120,-41-44 0,-13-18 0,28 33 104,-2-2-56,17 28 120,-30-47-80,-13-12-88,25 8 0,-4 0 40,-3-8-16,10 20-80,-28-20 56,21-5-24,4-13-48,-10 5 32,-2 3-40,-13 10 80,11-15-80,-4 4 40,14-55-24,-16 28 32,-5 38 32,5-21-96,-5 1 48,-10-21-40,5 18 40,5 23 48,-6-31-24,4 8 16,-37-39 0,19 32-32,20 30 40,-15-13-24,-24-20-32,-40-3 32,61 20-72,18 16 96,-54-12-48,26 6-176,-31 17-48,41-11 136,18 0 136,-25 10-304,-4 15 152,6 27 264,18-34-56,5-18-56,-7 41 520,7-13-368,10 8-72,5-1-400,-15-35 320,18 23-160,10 21-176,49 0 168,-56-32-896,-21-12 1064,23 0-528,0 8-488,23 12 512,-26-20-488,-20 0 992,13-7-1064,5 7 536,0-18 304,-5 3 112,-13 15 112,10-18 152,-2 5-72,4-31 864,-14 14-472,2 30-472,5-21 240,-5-2-120,3-44-64,2 42 488,-5 25-544,0-18 272,2-44 0,-9-4-136,-1 25-96,8 41-40,0-36 24,2-28-40,-20-59 8,6 123 0,12 0 8,7-48 112,-14 27-56,-14-58 128,11 22-96,10 57-88,-8-23 376,-2-25 648,-13-29-512,10 56 40,13 21-552,-10-20 280,2 5 184,-2-1-232,2 6 72,8 10-304,-5-13 152,8 8 496,-21 8-328,18 7 296,0-10-616,13 8 424,-8 20-208,28 66-208,-23-40-8,-10-54 0,18 28-64,0 80 32,36 2 80,-23-43-24,-31-67-24,25 61 16,-9-20-8,32 69-8,-30-66 32,-18-44-32,10 23 16,6-8 88,15 34-48,-19-34 8,-12-15-64,11 15 32,4 1-64,3-9-88,-3-4 64,-15-3 56,10 5-376,-2-8 192,0 3-264,2-7 224,-10 7 224,3-13-704,-1 0 0,14-41 352,-11 31-192,-5 23 544,0-15-272,5-13-104,5-64 192,-13 79-672,3 13 856,3-23-424,-3-8-120,0 18 272,-5 11 280,5 2-8,2 0 296,-2-31-152,-2 34 1008,-1-3-576,3 0-576,0 2 1136,-2 19-568,12 45 16,-7-35-296,-3-31-288,7 33 144,-4-2-72,12 5-32,-7-13 256,-8-23-296,15 23 152,1 2 136,27 14-144,-28-26 224,-15-13-368,18 12 184,-2-4-384,12 2-296,-13-7 248,-15-3 248,21 0-264,-3 3 136,15-21-200,-13 5 160,-20 13 168,11-8-264,-6-2 128,8-23 56,12-13 40,-25 46 40,-2-31-40,17 8 72,-20-46-16,5-18-24,0 87 8,0-18-8,2-34-80,-9-35 48,-1 69-352,8 18 392,-10-28-384,5 3 192,-29 2 96,9-11 48,25 34 48,-26-18-40,6-5 16,-3 13 88,0 15-32,23-5-32,-13 3 16,-2-6-8,-32 101-8,40-80 248,7-18-248,-10 38 128,2 23 584,0 32-360,8-55-152,0-38-200,-2 72 96,4-54-144,16 69 24,-10-64 8,-8-23 16,5 25-168,5-2 80,18 18-168,-17-25 128,-11-16 128,15 18-184,0-8 88,19-3-616,-9-7 352,-25 0 360,23-10-904,-7 8-528,1-27 720,-6 12-488,-11 17 1200,20-23-600,-7-3-360,-3-36 480,-7 27 16,-3 35 464,18-49-680,-18 26 336,0-103-208,10 78 272,-10 48 280,3-26-320,7-30 160,-8 20-136,-2 10 144,0 26 152,-5-15-72,5-5 32,0 4 24,-7 27 88,7-11-72,-11-16 32,11-4 272,-25 63-152,22-40 1448,3-3-1600,-5 5 800,28 77 1624,-18 5-416,8-44-1008,-13-43-1000,0 18 1096,20 49-544,16-11 312,-15-35-432,-21-21-432,25 33 376,-4-10-192,7 8 152,3-11-168,-31-20-168,13 16 160,20-1-152,-15-13-8,0 6-104,-18-8 104,12 3-56,-1-3-384,22-23 216,-20 5 48,-13 18 176,10-26 16,-2-22-8,-6-19-192,-7 41 96,5 26 88,5-33-584,-15-49 288,-5 10-8,4 39 152,11 33 152,-25-59-80,25 34 40,-23-52 24,2 26 72,21 51-56,-15-34 32,12 22-88,-12 4 32,5-7-64,10 15 88,-5-8-40,-8-5 184,3 16 784,7-16-464,3 13-464,-10 5 768,12 5-384,39 39 64,-30-36-224,-11-13-224,12 7-128,6 6 64,51 36-304,-51-49 184,-18 0 184,23-5-472,-7 7-352,27 6 416,-22-16-376,-21 8 784,18 0-392,-6-2-488,17-32 440,-19 27-264,-10 7 704,10-8-632,-2 0 320,-3 1 208,0-6 48,-5 13 56,3-5 40,-1 2-24,-2-5 616,-5 24-312,5-16-320,-3 2 160,1 6-80,-6 20-40,1 16 1400,7-44-1440,-6 7 720,-1 45 232,-14 58-480,16-13-56,5-97-416,-2 26 208,-1 17 480,6 47-8,-1-52-344,-2-38-336,3 21 536,-1 12-264,19 26-16,-11-28-128,-10-31-128,8 15 480,4 3-240,14 7-72,0-14-88,-26-11-80,15 5-104,0 0-192,21-18 152,-18-2-824,-18 15 968,16-13-488,-4 0-480,24-53 488,-28 40-528,-8 26 1008,13-44-1112,-11 19 560,1-75-136,-1 77 344,-2 23 344,3-15-552,2-42 280,0-20 80,-5 60 96,0 17 96,0-52-48,0 40 24,-2-6 8,-1 5-88,3 13 104,0-5-56,-5-8 160,-3 41-48,8-25 400,0-3-456,-5 64 224,5-49 1712,3 44-280,-1-21-824,-2-38-832,3 18 744,4 10-376,14 39 40,-8-41-208,-13-26-200,13 23 128,2 0-64,11 0-56,4-8-8,-30-15 0,31 15-216,-13-10-592,13-5 408,7 0-296,-38 0 696,23-7-344,0-1-376,10-10 360,-10 11 24,-23 7 336,34-21-384,-14-7 192,3-28 128,-15 27 32,-8 29 32,5-51-48,0 26 24,-15-114-8,18 111 16,-8 28 16,-5-18-8,-11-2 8,-2-14 0,-23 6-96,41 28 96,-10-7-48,0-16 96,-62 2-24,62 21 120,10 0-144,-10-10 72,-16 10 592,-7-5 264,7 18-464,26-13-464,-20 0 664,2 0-336,-21 48 152,21-4-240,18-44-240,-12 30 200,4-14-24,-13 112-88,16-90-72,5-38-16,5 21 8,-5 25-64,13 25 24,-5-24-64,-8-47 96,5 17-48,0-1-40,13 15 48,5-14-16,-23-17 56,15 11-176,19-4 88,20-17-480,-39 8 280,-15 2 288,13-3-1072,2-2 536,46-67-304,-50 29 416,-11 43 424,10-13-208,21-38 104,-26-1 48,18-55-352,-23 107 408,8-28-200,-21-95 48,18 56 72,10 8-8,-15 59 88,26-79-40,-31 23 16,20-75 16,-10 83 0,-5 48 8,3-34-24,-8-35 8,5-46-120,7 59 72,-7 56 64,-7-23-80,-14-77-80,6 41 80,15 38 16,0 21 64,-23-33-32,23 33 184,-5-33-80,-11 28 592,16 5-664,-2-5 336,-1-6 1624,-2 19-976,2 89-104,3-97-880,-2 28 424,7 8-208,23 92-96,-15-100-56,-13-28-64,36 82 80,-31-41-40,26 92 96,-26-66-72,-5-67-64,20 51 32,3 34-16,11 79-8,-14-34 152,-20-130-160,3 51 80,4 31 112,32-2-96,-29-52 512,-10-28-608,23 23 304,-8-8 120,29-7-88,-29-6-168,-15-2-168,21-2-56,-3-8 24,10-13-624,0-29 328,-28 52 328,18-64-824,-8 18-320,11-77 576,-9 42-752,-12 81 1320,6-59-664,-4 38-1056,-2-56 856,3 59-792,-3 18 1656,-3-20-832,1-1 136,-1 11 352,-2 5 1064,5 5-720,-5-10 1936,0 5-968,-8 23 1072,8-11-1016,5-7-1024,-5 34 1560,5-6-776,5 59 224,5-28-504,-10-59-504,5 25 256,8 1-128,33 56-64,-18-34 136,-28-48-200,16 16 96,7-8-488,20 7 192,-15-23-1272,-28 8 1472,23-15-736,-12 12-2120,32-45-1672,-43 48 4528</inkml:trace>
  <inkml:trace contextRef="#ctx0" brushRef="#br0" timeOffset="3">5218 574 303,'-31'-62'0,"11"26"2104,20 36-2104,-15-30 1048,-6-16 632,-2-6-840,10 35 0,13 17-840,-10-16 1976,0 3-984,-6 11 2792,6 2-1896,10 0-1888,-5-5 2824,0 12-1416,13 4-1088,2-4-160,-10-7-160,15 11 80,-2-1-40,25 26-24,-22-29-1848,-16-7 1832</inkml:trace>
  <inkml:trace contextRef="#ctx0" brushRef="#br0" timeOffset="1616">5331 651 1719,'0'0'2928,"0"0"-1464,0 0 2976,0 0-2216,0 0-2224,0 0 2816,0 0-328,0 0-1248,0 0-216,0 0-8592,0 0 15648,0 0-7608,0-13-232,0 8 16,0 5-256,0-5 312,0-6-160,15-4 64,-7 7-112,-8 8-104,18-15 72,-6 7-32,29-20-64,-25 20 16,-16 8 8,25-20-8,-9 10 8,15-16 0,-14 13-120,-17 13 120,23-13-56,-7 6-648,12 7 352,13 0-360,-41 0 712,15-3-360,-4 11-464,-11 7 160,0 6 336,0-21 328,0 23-840,-6 7 424,-47 68 504,30-39-40,23-59-48,-18 64 928,-16 30 600,6 50-760,3-16 728,25-128-1496,-8 28 744,5 13 744,-17 77-744,15-82 728,5-36-1472,-3 20 736,1-5 192,20 19-464,-8-22-200,-10-12-264,8 11-168,9-14 88,35-12-496,-24-1 288,-28 16 288,18-28-880,36-2 440,-16-60-880,-30 46 664,-8 44 656,7-64-328,-2 39 160,18-111 88,-20 123-1312,-3 13 1392,-3-48-696,-9 30-1040,-24-8 864,-18-28-896,54 54 1768,-18-15-880,-13 5-488,-30-24 688,25 45 336,36-11 344,-38 0 824,20 5-416,-26 5 1312,19 3-856,25-13-864,-18 15 2016,5-5 352,-8 1-1184,9 2 456,12-13-1640,-8 7 824,3 16 104,2 5-464,8-10-136,-5-18-328,16 52 160,-11-42-128,31-15-16,-8 53-72,-28-48 56,18 5-328,2 1 160,34-12-824,-21-14 496,-33 20 496,34-38-1184,-1 27 592,44-35-744,-47 26 664,-30 20 672,18-5-336,11-18 168,-4-41 88,-9 48-1048,-16 16 1128,20-23-560,-12 0-952,22-26 760,-19 26-832,-11 23 1584,0-33-792,7-8-360,-2-2 144,6 17 504,-11 26 504,5-28-392,0 7 192,-3-9-48,1 2 120,-3 28 128,0-13 232,3 8 1264,-1-1-752,1 6 848,-3 0-1592,5-12 800,-8 7 464,14 5-632,1 5 352,-12-5-984,5 5 496,6-8 320,-1 8-408,0 0-40,-10-5-368,13 0 280,2 16-144,-2-14-200,-5 1 32,-8-3 32,10-3-184,3 9 96,2-19-712,-7 8 400,-8 5 400,10 0-200,-5-11 104,6-12 48,-4 11-456,-7 12 504,3-8-256,2 8-288,-3-3 272,-2 6 48,0-3 224,3-3-112,-6 11-120,-2-11 352,-2 16-64,7-13-56,-5 8 1208,-6 12-608,-4 19 536,2-21-568,13-18-568,-15 33 880,2 5 824,-15 72-856,23-79 40,5-31-888,-13 69 448,3-30 184,-11 73-312,19-71 136,2-41-456,-3 105 224,3-48 696,3 71-456,7-67-168,-10-61-296,2 21 208,6 7-104,7 33-72,-7-43-16,-8-18-16,5 18-64,8-8 32,5 6-424,-5-16 232,-13 0 224,15-8-112,-7 5 56,15-38 24,-13-5-544,-10 46 576,5-20-288,5-47-440,-2-45 368,-8 50-376,0 62 736,-2-13-368,-6-28-616,-5-28-472,3 49 728,10 20 728,-18-5-1096,-18-59 544,8 38-112,13 18 328,15 8 336,-18-5-224,-8-10 112,0 15 312,-2 2-96,28-2-104,-25 16 1136,7-8 528,-18 2-832,21 15 544,15-25-1376,-11 21 688,9 4 256,2-9-472,-3 35 64,3-51-536,8 15 488,10-2-240,30 36-160,-27-26-40,-21-23-48,18 15-64,-3-2 32,49-13-416,-38-5 224,-26 5 224,18 0-112,10-15 56,8-11 24,7-25-464,-43 51 496,26-28-248,-13 17-600,28-83 424,-26 68-680,-15 26 1104,8-20-552,7-24-736,8-17-216,-18 38 752,-5 23 752,8-34-1232,-3 19 616,3-16-528,-3 18 568,-5 13 576,2-15-776,1 7 384,-6 1 56,6 2 168,-3 5 168,-3-8 280,3 13 1448,-7 8-864,-1 2 1312,8-15-2176,-8 26 1088,3-8 712,-13 58-896,13-6 464,5-70-1368,-2 15 1464,2 5-736,10 62-48,-3 21-336,-7-103-344,8 10 232,0 31-120,5-15-112,-3-16 0,-10-10 0,20 5 0,-7-3 0,15 1 0,-12-8-88,-16 5 88,20 2-40,13-32-504,1-34 272,-27 46-456,-7 18 728,11-39-360,-1-19-280,0 4-184,-5-3 408,-5 57 416,3-30-680,-3 12 344,-8-28-120,0 23 224,8 23 232,-12-26-280,1 6 136,-4-9 96,-3 14 24,18 15 24,-15-15 176,2 4 632,-15 4-408,10 7 424,18 0-824,-15 2 408,2 1 320,-18 25-368,23-15 216,8-13-576,-15 20 408,7 1-200,-2 25-152,7-13-32,3-33-24,-2 16-48,2 7 24,2-3-168,1 1 96,-3-21 96,3 15-48,4 16 24,4-19 8,-1 6-496,-10-18 512,18-10-256,-8 8-392,16-16 328,-16 2-712,-10 16 1032,13-7-512,7-22-840,13-27-360,-28 41 856,-5 15 856,8-34-1160,0 14 576,15-21-304,-21 15 448,-2 26 440,3-17-536,0 6 272,-3 6 472,0 0-104,0 5-104,0-5 1328,-3 5 952,-10 18-1136,8-5 1272,5-13-2416,-8 15 1208,1 11 520,2 53-864,2-20 248,3-59-1112,3 36 1056,-1-21-528,21 77-32,-2-48-248,-21-44-248,15 13 80,3 7-40,31 3-320,12 49 136,-61-72 144,26 0-72,7-3 40,-10-2 16,13-23-368,-36 28 384,28-10-192,8-24-504,-3 9 352,3-16-896,-36 41 1240,15-18-616,6-28-1392,-1 2-1416,-20 44 3424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8:1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26 610 1111,'0'0'4880,"0"0"-4880,0 0 6152,-5 0-3072,-2 0 1088,4 0-2080,3 0-2088,-8 0 2376,6 0-1192,7 0-32,3 0-576,-8 0-576,10 0 288,-3 7-144,60 4-72,-52-11 96,-15 0-168,34 5 80,14-3-40,1-4-16,-23 4-80,-26-2 56,51-10-32,-10 5-168,0-5-728,-5-18 464,-36 28 464,20-13-1680,0-5 840,4-15-1792,-9 9 1312,-15 24 1320,10-12-3496,0-1 1752,-10 13 1744</inkml:trace>
  <inkml:trace contextRef="#ctx0" brushRef="#br0" timeOffset="1">349 164 967,'-26'21'0,"6"-42"0,20 21 0,-36-20 3440,26 9-1720,-8-6 720,-41-30-1216,59 47-1224,-18-20 608,18 2-304,-10 10-152,2 1 1536,8 7-1688,-2-8 848,-1 0 1160,-33 42-1008,31 1 1104,5-35-2104,33 64 1056,-28-38 1128,21 146 8,-8-103-1096,-18-69-1096,26 100 1016,-6-44-504,26 74 232,-20-63-368,-26-67-376,18 41 624,10 13-312,36 69-24,-46-80-144,-18-43-144,15 41-32,3-5-176,20-28 104,-7 38-760,-31-46 864,18 0-432,-3 0-600,21-10 520,-18-3-656,-18 13 1168,13-28-1632,-3-8 816,13-33-856,-10 35 840,-13 34 832,8-23-1344,-3-7 672,0-11 336,-2 20 168,-3 21 168,2-15-88,1-3 48,-3 5 16,0 8 488,0 5-464,-3-5 232,1 7 472,-4 24-352,6 0 1880,0-26-2232,0 10 1112,0 15 904,8-7-264,2 3-880,-10-21-872,5 13 728,3-1-368,15-6-408,-7-6 24,-16 0 24,12 5-1328,1-16 664,10-19-2240,-15 7 1448,-8 23 1456,2-18-4264,-2 18 4264</inkml:trace>
  <inkml:trace contextRef="#ctx0" brushRef="#br0" timeOffset="2">723 459 3351,'-39'-36'0,"24"20"0,15 16 0,-13-15 5896,-5 12-2952,-7 3 1976,7 8-2456,18-8-2464,-18 23 1232,8-18-616,-6 26-312,16-10 2632,0-21-2936,0 10 1472,3-3 616,22 11-1040,-4-10-176,-21-8-872,15 10 432,11-7-704,-3-11-1304,-8 16 784,-15-8 792,8 2-3688,-3 4 1848,-5-6 1840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4:4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8319,'8'0'10008,"0"0"-5008,28 0-1736,7 0-1632,-43 0-1632,18 0 816,13 0-408,51-15-200,-41-8 368,-41 23-576,30-8 288,9-7 184,45-34-240,-53 39 32,-31 10-264,26-8 136,9-10-16,35-15-88,-42 13-16,-28 20-16,18-16-120,10 19 64,-5-6-608,0-10 336,-23 13 328,15 5-1152,-2-2 576,-3 0-1336,-2 12 952,-8-15 960,0-3-2928,0 3 2928</inkml:trace>
  <inkml:trace contextRef="#ctx0" brushRef="#br0" timeOffset="447">420 190 1367,'0'0'4256,"0"0"-2128,0 0-2128,0 0 4920,0 8-2464,0 43 1072,0-36-1768,0-15-1760,0 54 2760,0-23-168,0 99-1296,0-94 272,0-36-1568,10 67 784,1-11 160,19 121-472,-22-106 8,-8-71-480,13 49 240,0 35-24,0-55-104,-1 9-48,-12-38-64,8 18-16,5 18 8,-5-13-96,-1-8 48,-7-15 56,8 8-24,-3 5 8,0-6 8,-5-7-552,0 0 560,0 3-280,-5-6-920,-5 1 600,10 2 600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9:4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13 329 391,'0'-4'0,"0"4"0,-3-7 0,1 7 2056,-6-2-1024,9-1 3992,-1 3-5024,-1-4 2512,4 1 4224,-1 3-3368,-2 0 248,0 0-3616,3-2 2976,-3 1-1488,0 0-192,-2 2-648,2-1-648,-1 3 536,0-5-264,-2 2-24,10 0-72,-7 0-176,-8 2 88,17 3-16,-3 1-32,2-3 0,-8-3-40,5 11 16,-2-1 16,7 11-8,-7-8-16,-3-13-8,2 25 8,-2 7 0,7 34-8,-5-45 0,-2-21 0,3 63 8,2-45-8,9 59 0,-9-64 0,-5-13 0,8 38 0,-3-19 0,-3 2 0,-2-7 0,0-14 0,4 11 0,-3 0 0,2 6 0,-3-5-24,0-12 24,1 5-8,1 3-8,0-4 8,-1 0 0,-1-4 8,0 3-8,-1-1 0,2-1-16,-2-2 16,1 1 8,0 2-24,-1 2 8,-2-7 0,-7 0 16,10 3 0,-4-2 0,0-3 32,-14-23-16,8 10 0,10 18-16,-1-6 8,-7-16 0,2-59 0,-2 57-8,8 24 0,-1-52 0,3 11-16,-8-45-56,7 41 40,-1 45 32,4-33-128,4-7 64,5-51 32,-1 49 16,-12 42 16,11-31-8,-1 2-448,14-35 232,-13 53-192,-11 11 416,5-9-208,6-17 80,11 17 64,-12 5 112,-10 4-48,12-5 24,-1-7 24,12 13-24,-5-1 400,-18 0-424,14 13 320,-5-5-160,18 33-96,-19-24-32,-8-17-32,7 29-104,-4-14 56,1 29-80,-4-20 64,0-24 64,-1 23-168,-2-7 88,-16 34-152,9-34-96,10-16 328,-9 16-160,-3 0-184,-11 6 176,8-11-56,15-11 224,-13 13-112,1-6 136,-22 11 176,22-9-104,12-9-96,-15 1 192,3-1-96,-11-7-48,9 7-24,14 0-24,-9-2 8,0-1 352,-1-4-184,1 3 80,9 4-256,-5-4 128,2-5 40,3 3-80,15-15-88,-15 21 0,3-4 0,11-7-496,17-8 248,-17 8-1456,-14 11 1704,9-9-4912,4 4 2456,34-15-3912,-26 35 3184,-21-15 3184</inkml:trace>
  <inkml:trace contextRef="#ctx0" brushRef="#br0" timeOffset="798">374 23 839,'0'-4'3504,"0"4"-3504,0-1 1752,5 6 4456,21-16-3104,-5 1 2696,-21 10-5800,13-1 4064,11 2-2032,33 9-312,-47-10-864,-10 0-856,15 6 672,-1-10-336,25 14-88,-33-7-152,-6-3-96,11 5 48,5-21-152,-11 12 56,3 6-584,-8-2 632,4 11-320,0-7-576,-2 6-656,-6-16 776,4 6 776,-5 10-1752,-1-7 880,-38 29-720,32-36 800,-26 0-456,28 5 624,-40 8 336,36-6 144,14-3 144,-20 13 936,4-4-464,-2 0-240,-1 12-112,19-21-120,-13 8 56,-1 9 1552,-5 20-808,13-24 1120,6-13-1920,-5 19 960,2-3 656,3 15-808,-1-19 200,1-12-1008,2 18 808,2 0-408,10 12-40,-5-18-176,-9-12-184,13 13 136,-3-8-72,16 13-40,-16-13-56,-10-5 32,22 9-16,-7-7-200,24 2 112,-11-6-240,-28 2 344,18 0-176,-3-2-336,23-16-368,-29 16 440,-9 2 440,16-4-1072,-5-2 536,11-18-704,-16 18 624,-6 6 616,7-8-1120,2-6 560,-4 9 280,-1-2 136,-4 7 144,2-4-72,0-1-248,-1 1 160,-1 4 568,0 0-408,2-3 208,1 3 1160,-3-1-688,0 1 864,0 0-1544,-1 4 776,2-6 448,2 10-616,-3-3 112,0-5-720,7 21 496,-5-14-248,7 14-40,-3-12-104,-6-9-104,8 14 96,1-6-48,15 6-24,-13-9-16,-11-5-8,13 7 8,0-4-8,13 6 0,-14-13 8,-12 4-8,11 1 8,-1 1 0,5-7 8,-1-3-8,-14 8-8,11-3 0,-5-2 0,3-11-8,-6 9 8,-3 7 0,2-6-48,1-11 24,0 1 16,-8 3 0,5 13 8,-2-7 0,-5-8-24,-7-11 8,4 16 16,10 10 0,-8-8 0,-2-6 32,-8-9-16,12 17 104,6 6-120,-8-6 56,2 2 32,-5 2-40,3 1 24,8 1-72,-12 3 88,3 1-48,-19 24-8,19-18-16,9-10-16,-9 15-104,1 3 56,6 17-448,2-20-1200,0-15 1696,0 12-848,2-1-3120,10-2 1984,-12-9 1984</inkml:trace>
  <inkml:trace contextRef="#ctx0" brushRef="#br0" timeOffset="1231">942 243 527,'0'0'2264,"0"-3"-1128,0 3-1136,0-6 5184,5 1-2592,-2 2 4248,2-4-3424,-5 7-3416,10-4 3448,-3 1-1720,34-13-864,-35 12-432,-6 4-432,22-3 216,-3-5-112,37-8 928,-27 16-512,-29 0-520,12 0 792,6-1-144,25 1-328,-15-24-48,-28 24-272,16-1 136,-5 4-32,12-3-48,-11-3-24,-12 3-32,8 0-16,4-5 8,-1 8-200,-1-8 104,-10 5 104,7 1-800,-2-11 400,-12-3-1912,7 13 2312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9:4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16 134 3591,'0'0'8064,"0"27"-4032,0-12-368,0-15-3664,0 41 3216,-10 22-1608,6 18 672,9-52-1136,-5-29-1144,-6 62 1240,15-22-616,2 20-56,-1-39-304,-10-21-264,11 34 128,9-13-224,21 20 48,-35-36-184,-6-5 232,18 15-120,-6-8-656,20 4-120,-21-6 448,-11-5 448,13 3-800,-3-1 400,11-4 200,-8-3-488,-13 5 688,10-4-344,3-4-664,6-10 504,-10 4 248,-9 14 256,5-6-128,8-19-1472,-11 14 800,3-2-1888,-5 13 2688,2-6-1344,-1-2-1472,2-1 1408,-5 3-264,2 6 1672,2-8-840,-2 4 1976,0 4-568,1-4 4744,-1 4-5312,0-2 4440,-1 0-2224,2 1 8,0-1-1112,-1 2-1112,4 5 1152,-1-5-576,7 9 808,-1-5-664,-9-4-720,6 5 360,8 7-152,9 5-104,-14-13-32,-9-4-72,30 10 40,-18-11 0,24 10-40,-7-7 0,-29-2 0,11-1-24,-1 0 8,41-9-184,-43 8 104,-8 2 96,9-5-240,1-2 120,3-13 56,-9 9 32,-4 11 32,1-7-16,-1-3-264,-13-24 144,-1 8-224,14 26 360,-5-14-184,-2-1-96,-13-6 144,11 17 24,9 4 112,-19-28-56,12 19 216,-6-9-80,0 12 536,13 6-616,-17 10 744,3-16-368,-10 18 40,15-12-208,9 0-208,-12 11 184,0-2-96,-9 33-64,10-11-16,11-31-8,-3 9-216,3 1 104,-1 22-640,5-17-1496,-4-15 2248,2 17-1128,-2-9-3912,1-1 2520,-1-7 2520</inkml:trace>
  <inkml:trace contextRef="#ctx0" brushRef="#br0" timeOffset="1563">866 401 431,'-14'0'0,"7"0"1576,7 0-1576,-10 0 792,-3 0 2840,-15 16-1816,18-11 2064,10-5-3880,-11 0 1936,2 1 2120,-11 9-2024,2 7 944,18-17-2976,-5 6 2208,-1 3-1104,-13 18 328,14-10-720,5-17-712,-8 14 1000,4-1-496,-1 17 128,5-9-104,0-21-528,0 10 264,2 8-8,5-3-128,-1-1-56,-6-14-72,8 17 40,-2-9-96,8 3-56,-1 1 56,-13-12 56,13 9-472,-1-3 240,16-1-536,-14-5 384,-14 0 384,11-4-1136,7-2 568,0-2 280,-4 2 144,-14 6 144,14-8-72,-3 1 40,5-9 16,-8 10 8,-8 6 8,5-5-8,3-2-4144,-7 2 2072,2-1-312,-3 6 2392,3-2-1200,1-8-72,-6 6 632,3 6 600,-1-2 40,0-2 1424,0 1-712,0 1 1600,-1-1-1160,1 1-1152,-2 0 2408,4 0-1200,-2 0 792,1 1-136,-1-1-1864,3 3 928,-1 1-48,8 4-440,-7-1-56,-3-7-384,13 10 192,-7-5 0,4 4-96,7-1-40,-17-8-56,15 8 32,2-3-80,28-4-8,-32 0 24,-13-1 32,11 2-144,-1-4 72,26-8 32,-18 0 24,-18 10 16,12-5-8,-6-2-96,6-6 56,-6-1-96,-6 14 144,6-9-72,-4 0-64,-5-16 64,2 16-320,1 9 392,-4-5-200,-4-9-136,-21-21 168,15 21-24,14 14 192,-8-5-104,-18-17 48,0 7 48,14 10 8,12 5 0,-26-3 72,19-2-32,-16-3 312,16 8 184,7 0-536,-5 7 272,-10-6 144,7 3-208,-6 6 56,14-10-264,-8 8 128,3-2 0,1 6-24,1 4-56,3-16-48,-4 17 72,2-7-40,2 16 0,8-10-16,-8-16-16,7 16 8,-5-9 0,24 24-8,-12-18 0,-14-13 0,6 8 0,7-2-24,27 2 16,-30-4-64,-10-4 72,13 6-32,12-1-16,23-7 24,-29-4 8,-19 6 16,18-2-8,4-10 24,24-17-8,-23 11 40,-23 18-48,15-12 112,8-5-56,25-26 16,-29 22-40,-19 21-32,23-26 48,2-10-24,16-32 0,-32 32-24,-9 36 0,7-19 0,-3 10-24,2-46 8,-4 41-24,-2 14 40,6-31-16,-6 11-32,-17-31-24,11 38 40,6 13 32,-6-17-64,-3-2 32,-12-8-80,9 12 56,12 15 56,-11-22-208,3 12 104,-7-7 56,4 15 24,11 2 24,-6-3-16,-3 0-104,-10 7 56,7 3 32,12-7 32,-10 7-16,-3 4 32,-7 14-8,7 0 16,13-25-24,-9 18 8,3 6 48,-2 21-24,-2 5 96,10-50-128,-3 35 160,3-22-80,3 76 48,-2-74-64,-1-15-64,5 46 112,-4-24-56,15 38 16,-6-37-24,-10-23-48,10 18 24,0-8 8,16 21-16,-13-20 0,-13-11-16,11 11 8,0-5 24,21 0-16,-17-3-8,-15-3-8,27 6 8,-16-6 0,53-11 0,-43 3-8,-21 8 0,45-14 16,-29 6-8,50-39 0,-41 25-8,-25 22 0,17-27 0,2-2 0,11-48 0,-24 62-16,-6 15 16,10-32-8,-3 6-32,-10-34 16,3 43-88,0 17 112,-3-12-56,-2-1-168,-13-32 112,9 27-136,9 18 248,-5-11-288,-6-6 144,-7-2-8,8 10 72,10 9 80,-7-9 8,-2-1-8,-9 2 72,11 3 56,7 5-128,-9-2 64,-3 1 200,1 6-128,-11-1 56,22-4-192,-17 10 96,6 4 40,-10 17 8,14-12-72,7-19-72,-2 16 88,-4 18-48,2 32 0,-5-20-24,9-46-16,1 14 16,6 16-8,8 40 0,-7-41 0,-8-29-8,16 28 0,-5-7 0,25 22 0,-19-26 0,-17-17 0,9 6 0,8-1 0,25 4 0,-29-5 0,-13-4 0,15 1 0,1-4-16,25-13 8,-27 10-16,-14 6 24,20-8-80,5-16 40,-2 8-200,-1-16 120,-22 32 120,6-7-640,5-9 320,-2 1-536,-3-2 552,-6 17 304,1-2-152,0 3 824,3-1-336,-3-5 384,-1 5-720,3-1 360,-1 3-16,11 16-160,-9-10-88,-4-8-96,4 10 48,0 4-24,-1 22-24,0-23 0,-3-13 0,3 23-48,-3-13 24,7 13 8,-5-13 8,-2-10 8,7 12 0,0-4-360,-4-8 176,1 1-1616,-4-1 1800,3-1-896,-3 1 896</inkml:trace>
  <inkml:trace contextRef="#ctx0" brushRef="#br0" timeOffset="1564">2104 217 3015,'0'0'12568,"0"-7"-6288,0 5-904,0 2-5376,0-1 2688,0-5-1280,0 6-696,0-2-360,0 2-352,0-1 176,0 1-88,0 1-40,0 1-24,0-2-24,0 2 8,0-4 0,-8 5-8,3 2 0,5-5 0,-11 9 0,0-2 0,-45-7 0,23-16-448,33 16 448,-40 8-224,40-8 224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9:4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78 194 575,'0'49'0,"5"-34"2744,-5-15-2744,11 24 6304,8 14-3152,5 19 2792,-5-13-2968,-19-44-2976,21 54 2328,-3-19-1160,0 65-80,-9-56-272,-9-44-816,-3 47 408,12-25 96,5 25-248,-13-37 256,-1-10-512,0 12 256,5-2 80,-3 2-208,0-3-64,-2-9-64,0 6-200,5-1 104,-8 0-256,1-1 176,2-4 176,0 0-1832,4-5 912,-8-6-2568,3-10 1744,1 21 1744,-1-6-5600,1 6 5600</inkml:trace>
  <inkml:trace contextRef="#ctx0" brushRef="#br0" timeOffset="614">0 256 1111,'0'-9'5072,"0"-14"-2536,14-39 3936,-11 52-3240,-3 10-3232,7-31 3560,2 18-1776,35-39-896,-39 45-440,-5 7-448,27-33 224,-22 29 1056,50-7-640,-23 21 424,-32-10-1064,21-2 536,0 3 120,29 27-328,-41-18 88,-9-10-416,22 36 208,-12-14 8,0 0-112,-4 1 0,-6-23-104,3 37 96,-3-31-48,-11 34-40,4-16-8,7-24 0,-8 13-56,-5 6 24,-24 13-16,28-24 48,9-8 0,-16 9 0,-6-2 24,-22 5-16,33-8 40,11-4-48,-17 4 24,4 1-24,-17-10 0,23 3-48,7 2 48,-7-1-24,-2-4-336,0-27-1080,2 19 720,7 13 720,0-10-2376,1 5 1184,13-18 600,1 6 296,-15 17 296,13-1-152,6 2 80,-19-1 72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9:4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9 346 271,'0'0'0,"0"0"1720,0 0-1720,-4 0 856,1 0 4008,2 0-2432,1 0 4344,0 0-6776,2 0 3384,5 0 344,3 2-1432,-1-4-1144,-9 2-1152,10 1 944,1-5-472,21-32-240,-22 34-112,-10 2-120,18-22 56,-9 9 232,21-15-144,-12 2 568,-18 26-712,23-52 352,-21 44-216,17-36-72,-14 37-216,-5 7 152,10-20-80,-12 0-432,2 5 256,-8 2-752,8 13 1008,-5-10-1624,-3 2 816,-11-7-624,2 15 712,17 0 720,-12-3-1024,-3 2 512,-9 6-184,11-1 368,13-4 328,-10 1-168,-3 7 440,-11 19-136,16-16 392,8-11-528,-7 8 264,0 4 1040,1 45-24,5-31-640,1-26-640,2 42 760,1-35-376,13 71 160,-11-64-272,-5-14-272,13 42 480,-6-27-240,19 33-120,-14-34-56,-12-14-64,8 7 32,10 8 176,10-3-104,-10-7-32,-18-5-72,7 2 40,5-2-136,24-8 48,-32-1-96,-4 9 144,5-9-72,18-14-456,-19-26 264,-1 46-272,-3 3 536,-3-45-480,1 41 240,-14-22-168,4-6 208,12 32 200,-8-10-296,-4-17 152,0 7-256,-2-20 528,14 40-128,-5-4 64,1 5 448,7-18-256,-2 10 256,-1 7-512,0-2 256,10-2-120,9-13-296,-11 16 80,-8 1 80,10-3-176,7-2 88,30-10-552,-26 5 320,-21 10 320,14-6-704,1 12 352,30-24-320,-35 13 336,-10 5 336,18 2-576,-9-2 288,17 17 144,-20-13 72,-1-1 40,6 14 80,-5-3-24,-3-5-8,-3-9-16,2 22 8,1 15 312,-11 9-160,4-41 792,4-5-952,-10 40 1496,6-26-752,-1 4 616,2-10-680,3-8-680,-3 9 1136,-1-4-568,5 19 216,2-11-176,-3-13-608,1 7 304,4 10-96,8 0-104,-8-11-112,-5-6 8,10 8-8,2 6-184,6-8-456,-6-1 320,-12-5 328,12 0-1432,1 7 712,2-8-2128,-5 1 1424,-10 0 1424,10-4-4712,-6 2 2360,-4 2 2352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9:4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1839,'0'0'3408,"0"-9"-1704,0 7-848,0 4-432,0-2-424,0 0 216,0 4 4760,0 4-2488,0 19 912,0-27-3400,0 11 1704,0 33 528,0 24-1112,0-53 184,0-15-1304,0 59 656,1-49 112,9 45-384,-7-42 32,-3-13-416,7 23 208,0-2-104,-5-14-88,-2-7-16,4 9 32,0-2-16,1-2 40,3-1 16,-8-4-72,8-3 40,-2-1-24,13-27-8,-15 24 0,-4 7-8,6-12 0,2-11-24,10-33-56,-13 43 40,-5 13 40,10-22-224,-3 8 112,9-42-136,0 0 120,-16 56 128,6-8-416,3-15 208,12-28 104,-18 40 48,-3 11 56,6-3-24,-3 0-1456,14-16 744,-12 10-1424,-5 9 2160,3-7-1080,-3 7 1080</inkml:trace>
  <inkml:trace contextRef="#ctx0" brushRef="#br0" timeOffset="771">176 226 1015,'0'15'0,"0"-7"0,0 7 3856,0-15-3856,0 7 1928,0-1 568,0 4-1248,0-5 712,0-5-1960,0 5 984,5-2 864,11 5 184,-5-3-1016,-11-5-1016,10 6 1216,9-2-608,-3-3 232,3-7-416,-19 6-424,10-3 792,16-11-392,1 0-200,-3-2-104,-24 16-96,5-6 48,9 4 192,13-48-120,-23 42 264,-4 8-384,3-11 192,0-5-384,-5-2 96,-3 11-600,5 7 696,0 0-352,-17-16-720,-5 18 536,7-14-536,15 12 1072,-10-4-1080,2 2 544,-21-23 376,25 19 80,4 6 80,-22 5 472,19-2-240,-13-17 1120,8 11 112,8 3-1464,-5 3 736,2-3 616,-14 55-680,14-40 480,3-15-1152,-8 23 576,8-6 240,0 52-64,2-52-376,-2-17-376,10 34 440,-6-16-224,28 29 40,-23-31-128,-9-16-128,14 15 24,7-3-16,23 2 0,-30-8-8,-14-6 0,23 10 0,-11-7-88,35-11 40,-27 4-408,-20 4 456,12-3-232,1-6-480,16-16 360,-16 11-536,-13 14 888,12-15-440,-2-1-696,5-9 568,-8 13-1072,-7 12 1640,9-16-1576,-4 8 792,2-19-664,-5 21 728,-2 6 720,0 0-1184,-2-2 592,4 2 472,-2-6 1032,0 6-912,-3 5 456,3-5 1656,3 13-1056,-1-8 648,-2-5-1704,4 10 848,-1-6 80,9 6-480,-5-6-224,-7-4-224,6 4-912,3 0 456,3 1-2208,-3-4 1336,-9-1 1328,6 2-3872,7 0 1936,-9-3 968,-3 1 480,-1 0 488,3-1-240,-3 1 240</inkml:trace>
  <inkml:trace contextRef="#ctx0" brushRef="#br0" timeOffset="772">659 273 1495,'-11'-20'0,"11"20"0,-7-12 4032,-3-10-2016,-12-20 1328,12 5-1672,10 37-1672,-4-8 2896,-1-6-1448,-1-2 648,3 16 0,3 0-2096,-2 0 1048,2-3 248,2 0-648,-1 0-208,-1 3-440,2 3 216,4 5-384,6-3-712,0-2 440,-12-3 440,25 46-2200,-13-46 1096,-12 0 1104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9:51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142 517 431,'0'0'1984,"0"0"-992,0 0-992,0 0 4768,0 0-2384,0 0 2976,9 0-2680,-9 0-2680,7 0 2312,-1 0-1152,12 0-584,-4 0-288,-14 0-288,7 0 144,8 0 832,2-13-488,-14-15 64,-3 28-552,4-8 272,0 3-280,1-13 0,-2 4-152,-3 14 160,0-12-80,-1 1 40,-8-3 16,5 3 16,4 11 8,-17-10-224,6 6-1072,-24-14 648,14 11-32,21 7 680,-15 1-480,1-1 240,-18 14 24,15 0 248,17-14-32,-11 9 16,-2 6 976,-5 7-496,7-4 728,11-18-1224,-7 14 616,1 7 384,-1 4-16,5-9-488,2-16-496,-3 24 656,6-7-328,11 15 160,-6-12-248,-8-20-240,6 14 200,6 0-96,5 9-56,3-12-24,-20-11-24,21 2 16,-3 13-248,25-22 120,-31 3-336,-12 4 448,25-1-224,-6-7-416,21-25 320,-29 25-560,-11 8 880,10-8-440,3-8-568,6-9 504,-11 14-360,-8 11 864,6-8-1136,2-6 568,-1-10-440,-4 16 504,-3 8 504,3-6-600,0 1 304,-5 3 56,-2-9 448,4 11-208,0-1 104,-3-6 1432,-1 11-768,4-1 1032,0-3-1800,-4 8 904,1-4 536,6 14-136,1-10-648,-4-8-656,5 11 568,0-4-288,9 15-80,-5-17-96,-9-5-104,8 6 40,-2-3-16,16 3-16,-12 0 0,-10-6-8,9 4 0,0-2 0,9-5-24,-7-1 8,-11 4 16,11-1-56,-1-4-24,8-8 40,-4-1 16,-14 14 24,8-5-8,2-11-16,-1-8 8,-4 16-32,-5 8 48,3-21-88,-3 7 40,-3-9-272,-1 12 160,4 11 160,-4-14-384,-2-1 192,-9 1 64,2-2 160,13 16-32,-11-5 16,3 3 160,-19-3-88,11 6 368,16-1-456,-15 2 232,1 0 160,-11 8 144,14 0-264,11-10-272,-13 12 424,3-6-208,-4 3 32,4 15-120,10-24-128,-6 8 144,1 1-72,4 15-40,1-16-16,0-8-16,3 12 8,0-1 64,10 10-32,-4-14 24,-9-7-64,9 9 32,0-2 56,14 9-48,-13-11-88,-10-5 48,12 4-24,-2-2-152,13-4 88,-7-2-104,-16 4 192,18-9-224,-7 4 112,25-22-56,-17 11 80,-19 16 88,21-26-56,-1 4 32,17-45 0,-12 28 32,-25 39-8,17-54 8,-2 21-24,10-28 8,-17 39-128,-8 22 136,6-17-64,-1-3-616,-5-25 56,-2 33 312,2 12 312,-4-14-256,4-2 128,-32-19 152,17 25-16,15 10-8,-9-6 144,1-1-72,-27-2-40,29 8-16,6 1-16,-13-1 8,5 4 496,-16 24-256,11-13 320,13-14-568,-7 12 280,-1 6 168,-5 22-224,11-23 40,2-17-264,-5 39 136,5-19 16,8 57-72,-5-65 64,-3-12-144,6 29 112,5-2-56,12 38 16,-16-47-32,-7-18-40,12 19-48,-6-10 24,17 16-32,3-5-8,-26-20 64,10 4-32,13 5-104,-9-8 72,-2 3-288,-12-4 352,16 1-176,0-3-160,8-10-144,-11 5 240,-13 7 240,8-5-248,4-7 120,13-33-64,-20 40 96,-5 5 96,8-13-176,-7 7 88,5-50 48,-6 50 16,0 6 24,0-1-8,-1 0-280,-3-16 144,-2 27-280,6-10 424,0-3-208,-2 4 488,-3 5-136,4 10 504,1-16-648,0 2 328,0 1 376,6 16-352,1-6 72,-7-13-424,9 18 224,0 0-112,14-9-88,-9 1-8,-14-10-16,6 5-112,8 5 56,17-6-504,-17-3-296,-14-1 856,14-6-424,4-7 176,-6 9 128,1-5 240,-13 9-120,6-5 64,2-2 8,2-11 40,-4-11-56,-6 29-56,3-9 40,-1 1-24,0-23-24,-4 13 0,2 18 8,-2-5 40,-8-39-24,3 28-8,-1 4 0,8 12-8,-6-6 0,-2-1 64,-17-20-32,12 24 240,13 3-272,-12 0 136,0-3 152,-14 8-144,11 4 184,15-9-328,-19 32 160,1-19 216,-9 29-184,13-2 144,14-40-336,-5 16 248,-1 19-128,4 0-56,2-14-32,0-21-32,-1 18-8,3 0 0,5 3-48,0-5-248,-7-16 304,10 9-152,-3-1-280,15 2 216,-12-6-504,-10-4 720,10 1-360,-1-1-800,8-4-512,-2-5 832,-15 9 840,8-7-1352,1-3 680,10-17-416,-11 14 544,-8 13 544,11-23-824,-5 6 416,11-54 200,-13 62 104,-4 9 104,9-40-48,-7 35 24,5-36-288,-7 31 160,0 10 152,0-6-456,0 3 168,-1-1 144,-1-5 208,2 9-64,-2-5 32,-1 5 1224,1-3-624,-2 3 1160,4 0-1792,-5 5 2192,3 2-1096,1 0 376,2 25-736,-1-32-736,0 19 872,3 20-440,5 20-96,-6-48-104,-2-11-232,7 25 120,-2-15 56,17 24-88,-11-22-8,-11-12-80,3 5 40,6 7 0,6-5-64,-7-3 8,-8-4 16,10 4-160,-1-4 80,2-6-24,-4 0 48,-7 6 56,5-5-64,4-6 32,1-28 16,-9 32 8,-1 7 8,-2-11-8,3-42 24,-1 44-8,-4-28-32,4 37 24,-2-14-8,-5-13-64,3-9 40,-2 9-32,6 27 64,0-6-32,-1-12-192,-1 14 112,0 1 112,2 3 0,0-2 256,-3-1-128,3 2 128,2 2-128,-2-1-128,1 3-40,9 3 16,-5-2-232,11-4 16,-16 0 240,10 4-120,0-2-216,27 6 168,-5-13-688,-32 5 856,18-4-424,3 1-872,22-29-304,-29 27 800,-14 5 800,14-6-2024,-3 0 1008,4-1-1960,-9 5 1488,-6 2 1488,7-2-2680,-2 2 1344,-3 2-16,0-5 680,-2 3 672,-3 1 1136,-1 4-568,-6 11-280,5-10-144,5-6-144,-6 12 72,-1 2 2800,-4 1-1440,2 3 1768,9-18-3200,-7 21 1600,1-16 1152,-2 29-1376,7-20 456,1-14-1832,-1 9 1560,1 4-776,2 38-104,2-35-344,-4-16-336,4 18 216,4 1-104,0-4-32,-1-5-40,-7-10-40,8 9 24,1-2 16,7 8-16,-6-14 16,-10-1-40,9 5 16,3-5 0,10-1 16,-11-1-16,-11 2-16,18-16 0,-9 9 0,18-57-120,-19 55 64,-8 9 56,14-36-192,-5 18 96,3-51 48,-8 58 24,-4 11 24,9-33-8,-9 24-192,-4-52 96,3 45-128,1 16 232,-5-15-112,0-11-48,-5 9 80,2 8-40,8 9 120,-5-7-56,-4 2-40,-10 3 48,6 5-32,13-3 80,-9 5 424,-1 8-216,-4 17 416,8 11-312,6-41-312,0 23 392,0-3-200,11 70-16,-2-44-64,-9-46-112,7 36 56,4-7-24,17 30-16,-17-40-8,-11-19-8,12 14 0,3-2 0,25 10 0,-20-17 0,-20-5 0,18 4-128,7-4 64,17 2-720,-20-4 392,-22 2 392,21-4-2480,0-5 1240,-8 1 616,-4 2 312,-9 6 312,14-12-152,-14 12 152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9:5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165 395 2647,'0'0'0,"0"0"3040,0 0 2008,0 0-2520,0 0-2528,0 0 2480,0 0-1240,0 0-616,0 0-312,0 0-4968,0 0 9464,0 0-3856,16 0-480,-4 0 536,-12 0-1008,15 0 504,-8 0 416,14 0-456,-11 0 544,-10 0-1008,10 0 504,-5-4 216,6-3-360,-1-7-48,-10 14-312,5-7 256,-3 0-128,6-15-80,-5 11-24,-3 11-24,0-8-120,0-3 56,-13-21-368,9 25-56,4 7 488,-8-9-240,2-6-288,-23-29 264,17 48-208,12-4 472,-6-1-232,-1-7-840,-29-10 208,18 27 432,18-9 432,-12 7-144,5-5 72,-27 10 288,13-1-104,21-11-112,-19 14 1032,9-2-520,-15 35-256,18-30-128,7-17-128,-8 19 64,0 4 696,-2 12-384,10-24 224,0-11-600,3 21 304,-2-7 352,3 24-328,-2-25 296,-2-13-624,9 22 312,0-13 144,26 38-232,-24-46 72,-11-1-296,25 3 120,-6-2-56,32 18-120,-36-24 24,-15 5 32,15-4-224,1-2 112,24-13-352,-29 11-184,-11 8 648,13-8-328,1-2-344,5-9 336,-11 11-416,-8 8 752,7-5-376,3-10-488,-5 2-136,-1 3 496,-4 10 504,4-10-464,-3 2 232,1-9 184,-2 12 24,0 5 24,0-4 200,0 2-96,0 2-56,-1-9-24,1 9-24,-1-1 16,1-1-8,-1 6 512,1-4-256,0 0-264,-2 3 1384,4-2-208,-1 16-592,1-16-344,-2-1-240,4 6 120,0-3-112,11 22 0,-6-18 48,-9-7-56,11 10 56,-2 5-24,2-6 32,-1-2-32,-10-7-32,9 1 16,-1 0-8,7-3 32,-3-3 96,-12 5-136,8 1 64,-1-4 296,0 3-176,0-5 64,-7 5-248,8-4 128,-3-7 120,-4 6-88,1-11-80,-2 16-80,4-6 40,-6-7-16,1-1-264,-3-1 120,4 15 120,-1-10-896,0-1 448,-7-12 224,4 16 112,4 7 112,-2-8-56,-2-2 32,-1-1-872,-3 2 448,8 9 448,-3-5-1072,-1-1 248,-1 1 416,0-2 296,5 7 112,-6 2-56,3-2 168,-8 11-56,6-6 352,5-5-408,-9 12 904,4-3-448,-11 27-184,11-25-136,5-11-136,-2 14-32,-1 0 16,-1 12 24,5-17 56,-1-9-64,0 15 32,2 1-56,-1-5 8,3-4 32,-4-7-16,4 7 8,-2-3 56,3 0-32,-2 1 104,-3-5-136,5 3 72,-2-5 408,4 0-240,3-9-120,-10 11-120,4-3 64,4-13-32,5-17 240,-4 19-136,-9 14-136,7-15 360,0-5-64,12-19-152,-10 13 80,-9 26-224,9-17 112,4-11-24,1 8-48,-8 4-120,-6 16 80,16-20-40,-11 11-496,6-12 264,-2-8-64,-9 29 336,3 1 16,1 2-8,5 10 32,-3-12-24,-6-1-16,3 0-88,6 9 40,1 11-64,-3-2 40,-7-18 72,0 13-32,8 3 48,-5 12-8,-5-14 48,2-14-56,2 19 32,-1-9 32,2 3 360,2 0-208,-5-13-216,-2 13 552,4-10-272,-1 5-72,-1-1-104,0-7-104,-1 3 160,3 4-80,1-6-40,1-2-16,-4 1-24,2 0 8,3-4 64,13-24-40,-10 16 24,-8 12-56,11-15 32,-4 5-168,16-25 72,-17 29-648,-6 6 712,12-13-360,-7 8-840,3 1 600,2-9-720,-10 13 1320,4-6-1152,1-1 576,1 1 184,-2 3 200,-4 3 192,5 3 216,-1-4-112,1 12 904,3 5 584,-8-16-1592,4 7 800,1 2 592,4 10-696,-4-12 144,-5-7-840,5 10 416,0-4-48,9 12-368,-7-6 0,-7-12 0,5 10-496,2-1 248,2 1-840,0-3 544,-9-7 544,8 7-2192,0-3 1096,-2 3 544,-2-4 280,-4-3 272,4 2-136,0-2-3184,-4 0 3320</inkml:trace>
  <inkml:trace contextRef="#ctx0" brushRef="#br0" timeOffset="618">967 82 471,'0'0'0,"0"0"1600,0 0-1600,0 0 800,3 23 3080,0-6-1944,0 2 2064,-3-19-4000,2 21 2000,1 9 464,3 27-1232,-3-36 816,-3-21-2048,5 22 2048,-3-9-1024,15 36 96,-9-37-560,-8-12-560,5 5 616,5 7-312,3 7-56,-5-14-192,-8-5-56,7 4 32,-2-1-136,6 3 48,-4-5-128,-7-1 184,5 2-96,11-6-48,-9-5 72,5-3-464,-12 12 536,8-7-272,-7-2-152,16-21 8,-12 21 208,-5 9 208,-3-11-104,7-6 56,6-26 24,-11 27 8,1 16 16,6-25-8,-2 3 152,1-27-72,3 20 536,-8 29-608,0-25 304,3 13 224,5-40-264,-5 49 168,-3 3-432,4-9 216,0 6-128,6-15-48,-5 9-264,-5 9 224,6 4-1616,-3-5 808,3 2-1248,3 0 1032,-9-1 1024,11 3-3312,8 5 1656,-4 20-2304,-15-28 3960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9:5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1 466 3591,'0'0'4528,"0"0"-2264,0 7-1128,0-5-568,0-2-568,0 4 280,0-3 2384,0 2-1328,0-4 1680,0 1-3016,1 1 1504,7-6 512,1 0-1008,0 3 392,-9 2-1400,6-5 704,3-10 344,6-13-520,-10 16 104,-5 12-632,6-10 352,-1-5-176,7-31-384,-6 37 104,-6 9 104,2-26-776,2 12 384,-3-12-752,-1 19-496,0 7 1640,-1-9-816,0 4-456,-4-2 640,1 3-144,4 4 776,-5-3-392,2-3 56,-8 6 440,3 2-56,8-2-48,-10 16 720,3-9-360,-9 27 136,10-29-248,6-5-248,-7 32 664,2-5-336,5 17-160,0-28-88,0-16-80,1 27 40,0-14 304,12 15-176,-7-16 96,-6-12-264,6 11 128,2 1 152,7-1-136,-6-5 656,-9-6-800,11 5 400,2 4 16,9-8-208,-11-4 56,-11 3-264,7-2 88,1-2-40,10-15 0,-10 10-24,-8 9-24,8-9-128,1-7 64,-3-1-144,-3-17-648,-3 34 856,2-11-432,0-16 40,-5 4 192,3-8 280,0 31-80,-3-10 40,1-11 120,-7-16 304,6 19-232,3 18-232,-1-9 960,0 3-480,-3-11 248,3 10-360,1 7-368,0-4 256,0-3-128,1-2-64,0 2-32,-1 7-32,3-4 16,-1-5-176,15 5 80,-12 4-72,-5 0 152,14-4-72,-2 8-640,6-6 352,-4 2-432,-14 0 792,9-2-400,1 5-376,7 1 384,-7-4-872,-10 0 1264,6 2-1728,4 7 864,1-1-440,-4-2 648,-7-6 656,3 7-936,1 7 472,-12 11-40,4-16 520,4-9-16,-4 13 8,1-3 1080,-10 39-544,11-36 1064,2-13-1608,-1 25 800,1-12 680,3 14-736,2-6-88,-5-21-656,-1 17 328,6-8-112,4 13 32,-3-15-120,-6-7-128,4 10 112,1-4-56,18 10-32,-17-15-8,-6-1-16,7 5 8,-5-5 160,20-3-80,-15 3 136,-7 0-224,5-1 112,2-5 72,9-17-96,-9 4 384,-7 19-472,13-25 240,-9 0 80,-3 0-160,1-20 32,-2 45-192,5-14 136,-4-4-72,3-17-40,0 23-16,-4 12-8,2-10 16,3-2-8,4-12 88,-5 16 304,-4 8-400,5-9 200,2-3 48,2 9-128,-5 2-48,-4 1-72,8 0 32,-4-2-16,18 23 8,-16-19-16,-6-2-8,7 7 8,1 12-8,1 11-48,-6-25 24,-3-5 24,3 5-32,5 20 16,-5 7 8,-1-20 0,-2-12 8,0 11 0,-2 1-56,-4 30 32,3-32 32,3-10-8,-5 20 0,3-13 24,-12 13-16,7-12 120,7-8-128,-6 7 64,-3 2 248,-3-1-152,6-5 104,6-3-264,-10 7 144,3-7-72,4 2-152,-4-7 40,7 5 40,-2 0-120,0-5 56,10-10-360,-5 6-552,-3 9 976,5-7-488,6-9-1064,3-2 776,-5 5-960,-9 13 1736,12-17-872,-5 12-696,16-34-128,-14 24 848,-9 15 848,9-3-840,-3 3 416,9-39 512,-11 40-48,-4-1-40,2-1 312,2-1-160,0 2-72,0 6-40,-4-6-40,1 0 16,0 0 888,3 5-448,-2-2 520,-2-3-976,3 27 488,0-25 152,-1 14-320,1-8 128,-3-8-448,3 12 224,-1-2-112,8 11-56,-2-5-32,-8-16-24,6 12 672,2-8 344,10 10-504,-13-12-272,-5-2-240,17 3 64,-9-3-32,9-4-112,3-6-48,-20 10 128,9-10-64,0 5 32,16-29 16,-18 9-176,-7 25 192,2-7-96,-1-4-624,2-42 112,-4 43 304,1 10 304,-2-9-240,-1-6 120,-17-17-168,9 19 144,11 13 144,-12-9-688,0-3 344,-17-13 176,22 20 80,7 5 88,-11-7-40,4 7-96,-9 5 72,9-3 640,7-2-576,-8 2 288,0 5 1000,-4 18-640,8-17 336,4-8-984,-4 13 488,1-7-80,3 48-200,2-11 112,-2-43-320,2 7 328,2 20-168,10 2 232,-5-10-200,-9-19-192,10 16 88,1-4-48,14-1-128,-13-4-152,-12-7 240,10 6-120,12-8-784,8-9 448,-22 7-520,-8 4 976,18-17-488,-8 11-664,25-20-712,-24-21 928,-11 47 936,3-4-1712,-1-5 856,0-19 104,-2 2 376,0 26 376,-7 0 840,5-16-424,3 12-208,-6 3-104,5 1-104,-1-4 56,-2 2 1688,-1 9-872,-2 2 1224,6-9-2096,-5 6 1048,0 13 728,14 33-888,-4-40 112,-5-12-1000,10 25 504,-4-13 232,20 38-368,-20-41 200,-6-9-568,9 12 352,0-2-176,23 12-240,-19-18 32,-13-4 32,17 9-600,-1-8 296,7-2-944,-11-1-1488,-12 2 2736,15-6-1368,-1-2-5704,-1 6 3536,-1-7 1768,-12 9 1768,14-12-880,-8-15 440,-6 27 440</inkml:trace>
  <inkml:trace contextRef="#ctx0" brushRef="#br0" timeOffset="1">1107 132 887,'-3'0'0,"3"0"0,-1 0 0,0-1 3672,1 0-1832,-2-1 4792,2 2-6632,0-2 3320,0 4 2680,5 0-3000,1-2-784,-6 0-2216,6 0 1112,0-3-168,12 8-472,-2 0-248,-16-5-224,7 2 112,7-4-56,7 2-32,-10 0-8,-11 0-16,11-2-984,-4 3 488,5-2-672,-3 0-688,-9 1 1856,9-4-928,-3 2-936,1 0 936,-4 2-656,-3 0 1584,3 0-792,1 2-256,-4 2 608,-1 5 216,1-9 224,-3 5 904,-3 6-456,-12 17 1672,9-8-1056,9-20-1064,-8 25 2240,-1 7-1120,0-17 240,-5 31-680,14-46-680,-6 24 584,1 1-296,-1 26-144,4-23-72,2-28-72,-3 22 40,3-15 144,11 27-88,-9-27 160,-2-7-256,8 16 128,-6-5-16,7-4-56,-2-1-16,-7-6-40,4 5-320,2-7 160,4-2-296,3-6 224,-13 10 232,10-6-392,0-13 192,-1-8-296,-7 13-744,-2 14 1240,-2-10-624,2-14-1216,-19-30 920,9 32-880,10 22 1800,-10-16-904,1 0-1192,-23-13-984,18 18 1536,14 11 1544,-13-3-1224,1-1 608,-11-1 312,10 6 152,13-1 152,-10-1-80,0-1 40,-9 23 6656,11-24-3304,8 3-3312,-11 8 2600,11 0-1296,2 15-656,-1 9-320,-1-32-328,4 4 160,1 5 688,7 1-424,-1-1 224,-11-9-648,11 11 320,-1-4-8,28-2-152,-25-3-56,-13-2-104,14-1-32,8-13 16,23-9-344,-29 9 176,-16 14 184,16-10-568,-1-2 288,31-24-504,-25 16-144,-21 20 928,9-8-464,-3 0 64,16-13 200,-14 16 472,-8 5-272,11 8 136,-7-4 432,18 23-272,-13-19-152,-9-8-144,5 24-128,-3-15 64,10 35-48,-8-28 56,-4-16 56,4 14-192,-6 6 96,4 10-240,-5-12 168,3-18 168,3 14-1184,-5-6 592,10-4 296,-7-5 144,-1 1 152,-1-2-72,1 0-2072,10-38 1072,-11 32-2296,1 8 3368,5-9-1688,-5 9 1688</inkml:trace>
  <inkml:trace contextRef="#ctx0" brushRef="#br0" timeOffset="2">1409 57 431,'0'-8'7944,"-3"-10"-3968,3 12 3208,0 6-7184,0-7 3592,-1 2-384,5 3-1296,-5-4-952,1 6-960,-3-2 160,2-1-80,2 6-1016,-2-2 464,1-1 472,4 12-2424,-2-3 1208,10 7 608,-11-5 304,-1-11 304,4 9-152,2-6-3328,-6-3 3480</inkml:trace>
  <inkml:trace contextRef="#ctx0" brushRef="#br0" timeOffset="825">1630 269 783,'0'0'2080,"0"0"-1040,0 12-520,0-11-256,0-1-264,-5 28 128,4-23 4616,5 41-2376,-2-39 3384,-2-7-5752,2 6 2880,3 6-1112,8 12-888,-6-11 304,-7-13-1184,10 11 592,3-3 336,14 5-464,-17-9 96,-10-4-560,14 7 368,3-8-184,10-5-128,-9-2-24,-18 8-32,17-10 64,-6 6-32,24-32 8,-30 25-56,-5 11 16,14-20-8,-6 2-600,-8-23 304,-4 29-680,4 12 984,-3-14-496,-5-7-432,-3 6-56,-3-3 488,14 18 496,-17-18-616,8 5 312,-15 0-40,12 9 168,12 4 176,-10-5-352,0 4 176,-14 4 1112,7 2-464,17-5-472,-14 11 1456,4-2-728,-8 12-360,-2 22-184,20-43-184,-2 8 88,-2 3 360,-4 39-224,7-16 144,1-34-368,0 26 184,1-15 240,6 19-208,-2-14 32,-5-16-248,5 11 184,0-3-96,12 7-8,-7-7-40,-10-8-40,8 4 8,3 2 0,15-12 8,-15 1 8,-11 5-24,14-4 8,-1-8-32,10-11 16,-6 2-88,-17 21 96,22-32-48,-16 24-336,18-42 232,-7-1 80,-17 51 72,6-17 88,12-1-40,2-20 16,-11 24-32,-9 14-32,16-25 56,-11 19-24,9-13-16,-7 12-8,-7 7-8,7-5 0,-3 0 24,0 1-8,-1 2 72,-3 2-88,5 1 40,-5-1 176,18 17-104,-11 3-360,-7-20 248,4 8-120,12 33 56,-7-21 32,-2 1 16,-7-21 16,5 38-520,-5-29 352,9 40 88,-2-31 112,-7-18-32,0 11 160,2-3-80,-2 12 184,0-4-128,0-16-136,0 6 64,-1-3-32,2 10-16,-1-13 400,0 0-416,2 1 856,0-1-432,1 0-464,1-9-376,-4 9 416,0-4-208,10-24-64,6 4-408,0-6 344,-16 30 336,10-18-1264,-5 9 632,20-52 312,-19 42 160,-6 19 160,6-15-80,1 1-1296,-3 5 688,-1-1-568,-3 10 1256,3-5-632,0 3 416,-2-4 104,0 6 896,-1 0-784,3 2 392,-2 0 664,1 16-528,7 28 168,-9-46-696,0 8 1272,3 32-640,-3-29 784,8 35-704,-8-46-712,2 17 976,1-3-488,8 22-56,-7-31-360,-4-5-72,5 18 32,0-12-464,6 4 216,-5-3-944,-6-7 1160,6 4-584,0-6-1856,5-4-2784,-10 5 2616,-1 1 2608,-2-2-5432,2 4 2720,0-2 2712</inkml:trace>
  <inkml:trace contextRef="#ctx0" brushRef="#br0" timeOffset="1607">2373 212 1239,'0'0'2744,"0"0"-2744,0 0 1376,0 0 2664,0 0-2024,-1 0 832,1 0-2848,0 0 1424,-2 0 920,-5 21-120,5-18-1112,2-3-1112,-7 22 1520,7-10-760,-12 59 224,13-61-496,-1-10-488,-5 27 424,8-14-208,-3 37-344,0-37 64,0-13 64,5 9-232,-4-4 112,4 7 64,2-10 24,-7-2 32,4 0-16,1 0-800,18-7 408,-17 6-424,-6 1 832,14-13-416,3 6-408,7-52 416,-17 54-904,-7 5 1312,6-9-2896,8-31 1448,-10 8-1944,1-8 1696,-5 40 1696</inkml:trace>
  <inkml:trace contextRef="#ctx0" brushRef="#br0" timeOffset="1960">2296 55 7495,'0'0'8920,"0"0"-4456,0 0-2232,0 0-1120,0 0-1112,0 0 560,0 0 1296,0 0-928,0 0-128,0 0-4944,0 0 8688,-1 6-5104,-1 6 280,0-7-1136,2-5 1416,-1 11-704,1-9-1512,-4-9 1104,2 5-2384,2 2 3496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10:0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2991,'0'0'3800,"0"0"2664,0 0-6464,0 0 3232,0 0 72,0 0-1648,0 0 552,0-4-1104,5 8 160,3-4-32,3-3-616,-11 3-616,8-4 800,4 4-400,22 13 56,-10-14-224,-24 1-232,18-5 152,-2 9-72,43 15-144,-41-15 32,-18-4 32,25 1-208,-11 3 104,44 15 56,-48-18 24,-10-1 24,15 7-16,-4-7-856,8 7 440,-5 9-856,-14-16 1288,6 5-648,1-8-1368,-2 14 1008,-5-17-1848,0 6 2856,0-2-4304,0 2 4304</inkml:trace>
  <inkml:trace contextRef="#ctx0" brushRef="#br0" timeOffset="1193">31 1 6263,'0'0'0,"0"0"0,0 6 0,0 5 4864,13 33-2432,-11-19 944,-2-25-3376,5 19 1688,5 12 784,3 45-1240,-2-44 528,-11-32-1760,7 16 1568,11 57-784,5 0 48,-9-37-416,-14-36-416,7 23 488,14 3-240,14 17 104,-12-27-104,-23-16-248,21 14 120,-10-1 8,31 12-64,-29-20-56,-13-5-8,8 0 8,3 6-32,7-1-64,-9-4 40,-9-1 48,16-5-112,-10 0 56,9-8-144,-8-1 104,-7 14 96,5-7-40,-3-15 16,1-4 16,-4 12 0,1 14 8,-4-15 0,1 3-136,-12-20 72,5 17-64,10 15 128,-14-28-64,6 16-320,-2 1 192,-2-10-104,12 21 296,-5-5-152,-3-10-120,3 14 136,3-5 96,2 6 40,-2-6 136,1 5-64,0 2 576,2 3-328,-1-4-320,5 5 336,0 9-168,8-5-240,0 1 40,-13-10 32,17 22-16,-3-9 32,14-3-8,-15-9-32,-13-1 24,15 3-8,0 1-440,17-13-320,-15 5 384,-17 4 384,10-3-872,0 0 432,17-10-592,-15-4 512,-12 17 520,11-20-1416,-5 12 704,-6-4 360,3 10 176,-3 2 176,0 0-88,-2 2 40,-3 0-1264,1 0 656,4-2 656,-4 3-976,-1-4 1192,-7 6-112,3 11 1232,9-16-1336,-2 5 672,-5 2 752,0 21-712,5-20 744,2-8-1456,-2 18 1784,3-11-888,7 19 280,-3-7-592,-5-19-584,6 9 592,-3-1-296,23 24-56,-16-22-128,-10-10-112,11 9 56,-3-1-64,9 2 0,-3-5-88,-14-5 96,16 6-48,5-2-160,-12-4-280,5 3 240,-14-3 248,10-3-368,2 3 184,6-10-80,-12 5 128,-6 5 136,13-10-56,-6 1 32,-12-16 8,17 9 8,-12 16 8,0-7 0,1 0-56,4-9 24,0 7-88,-5 9 120,2-5-56,-2-1-40,2 7 48,-3-6-104,1 5 152,1 1-80,-5 0 248,4 3-80,2-1 448,-2-3-536,5 8 880,0-2-440,4 13 64,2-6-248,-11-13-256,8 8 128,1-1-64,23 7-32,-20-6 96,-12-8-128,14 8 88,-2-6-40,10 3-176,-9-2-80,-13-3 208,10 0-104,1-3-72,1 1-280,-3-3 224,-9 5 232,11-9-40,-3 1 16,3-7-80,-6 5 56,-5 10 48,2-8-96,1-20 48,-4 15 24,-1-10 16,2 23 8,-2-9-8,-3-6-96,-3-5 56,-1 0-192,9 20 240,-10-27-120,2 21 104,-12-25 8,6-8-40,14 39 48,-7-6-24,-3 2-72,-17 18 48,7 11-272,20-25 320,-16 6-232,9-1 120,-24 41 176,26-38-32,5-8-32,-8 25 104,-2 0-48,7 23 200,8-31 184,-5-17-440,7 18 224,-6-1-40,18 30-88,-14-39-48,-5-8-48,8 10 24,2-2-16,17 10-48,-18-12-240,-9-6 280,10 0-144,-3 1-552,11-2-216,-9-7 456,-9 8 456,3-5-656,8-5 328,2-21-184,-6 12 256,-7 19 256,3-9-440,1-10 216,2-22 112,-3 28 56,-3 13 56,2-18-24,1 3-56,-2-7 40,-1 14-104,0 8 144,0-6-72,0-2 160,-1 4-40,-1 2 352,2 2-400,-1 2 2000,2 1-1000,1 28 600,-2-16-800,0-15-800,5 18 1008,0-1-504,1-1 112,3-2-104,-9-14-512,5 8 256,2 1-80,9 11-88,-8-13-104,-8-7 16,7 5-8,1 0-160,7 0-408,-5-4 288,-10-1 288,13 2-1424,1-2 712,-2-3-2560,-6-2 1640,-6 5 1632,5-4-5888,-4-1 2944,-1 5 2944</inkml:trace>
  <inkml:trace contextRef="#ctx0" brushRef="#br0" timeOffset="2522">1385 652 831,'0'0'0,"0"0"0,0 0 2328,0 0-1160,0 0 3672,0 0-13176,5-6 19088,-2-2-4760,14-26-3000,-11 16-288,-6 18-2704,5-17 2176,0-1-1088,8-20 104,-8 25-592,-5 13-600,4-16 632,4-29-312,-3 4-200,-4 29-120,-1 12 0,3-29 0,-3 11-72,1-38 40,-2 44-56,1 12 88,0-10-40,0-6-168,0 9 104,0-14 48,0 21 56,1-9 32,0 5-16,-1-1 264,4 8-136,-4-3-144,4-3 136,0 1-72,20 12 8,-10-6-40,-14-4-32,17 9 48,3 7-24,24 10-16,-15 7 0,-29-33-8,30 39 0,-18-29-40,29 30 16,-27-25-296,-14-15 320,17 19-160,-11-10-280,1 17 216,-1-8-296,-6-18 520,5 14-624,-7-3 312,-6 6 48,-10-3 128,18-14 136,-7 8 216,-5 3-112,-12 5 656,5-11-48,19-5-712,-12 5 352,-2 0-8,-4-1-168,3-3-40,15-1-136,-11 1 72,4-1-88,-5-1-200,7 0 112,5 1 104,-4-3-784,3-1 392,2-7 192,1 3 104,-2 8 96,5-13-48,-3 6 24,16-23-1032,1 6 528,-19 24 528,8-13-1744,6-2-552,27-22 1144,-31 12-760,-10 25 1912,9-27-952,5 24-840,12-36 896,-22 35-696,-4 4 1592,6-14-800,1 12 24,3 7 392,-4-8 856,-6 3-472,18 7 864,-13-2-432,4 45 1880,3-14-1160,-12-36-1152,2 42 2496,3-26-1248,15 50 1064,-13-37-136,-7-29-2176,7 27 1088,-3-1 96,16 50-592,-10-38-32,-10-38-560,5 28 280,1 5-176,-6 18-248,5-37 72,-5-14 72,-2 11-64,4 3 32,-1-12-40,-2 1 40,1-3 32,5 1-48,-8 21 24,1-59-48,0 33 40,2 4 32,-1-27-256,-4 0 128,5-37 64,-6 14 32,6 50 32,-2-33-16,0 11-184,-9-43 96,5 26-296,6 39 400,-4-25-200,-9-20-24,6-15 112,8 48-408,-1 12 520,5-42-560,-6 24 280,9-39 184,-1 55 48,-7 2 48,4-1 176,2 0-88,18 1 528,-4 0 88,-20 0-704,15 0 352,8 15 256,18 20-304,-25-19 240,-16-16-544,16 14 272,-4-5-40,21 35-240,-25-34 0,-8-10 8,6 18-128,2 1 64,-2 16-344,-7-17 200,1-18 208,-1 13-448,-3 6 224,-6 8-392,1-15 304,9-12 312,-8 9-592,-2 4 296,-7-1 152,6-6 72,11-6 72,-9 1-40,1 2-80,-11-7 64,9 3 192,10 1-136,-9-4 72,1-1 96,-1-14-88,8 5 184,1 14-264,-2-9 256,2-4-128,12-10-176,-4 9 24,-8 14 24,7-9-432,0 2 216,22-18-136,-20 16-232,-9 9 584,8-7-296,5 1-72,16-15 184,-11 10-408,-18 11 592,10-6-296,8 0 832,17-13-272,-23 13 448,-12 6-712,21-12 360,-13 7-152,29-22-176,-30 17-16,-7 10-16,23-31-40,-16 19 24,1-4-248,-6 5 128,-2 11 136,4-17-480,-3 9 240,-7-10 120,1 11 56,5 7 64,-5-5-32,-7-6-40,-8 2 32,4-3 304,16 12-264,-11-4 128,0 0 152,-32 21-144,31-16 392,12-1-528,-17 11 688,4 9-344,-9 17 480,13-35-416,9-2-408,-10 42 976,6-30-488,0 57 344,4-55-88,0-14-744,0 26 368,3-12 40,8 23-208,-3-27 64,-8-10-264,8 12 136,4-1-16,16 1-128,-8-7 8,-20-5 0,12 4-112,14-4 56,9 0-208,-11-3 128,-24 3 136,13-2-640,11-7 320,3-2 160,-12 8 80,-15 3 80,11-8-40,-4 2-1232,2-2 640,-2 3-2064,-7 5 2696,9-3-1352,-9 3 1352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10:0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139 351 1463,'0'-4'0,"-5"-6"3712,-3 2-1856,5 3 5480,3 5-7336,-8-5 3672,1 3 344,-7 3-2008,7 0 184,7-1-2192,-9 5 1680,-2 2-840,-19 31-128,21-6-360,9-32-352,-10 32 176,1-1-88,2 32-40,6-40 160,1-23-208,5 21 528,-4-5-264,15 30 24,-9-35-104,-7-11-184,7 9 96,-1-2-96,22 9-112,-16-12 56,-12-4 56,10 5-280,4-5 144,14-7-360,-12-2 248,-16 9 248,9-4-696,7-11 352,7-17 168,-14 23 88,-9 9 88,14-36-40,-7 20 16,-2 9-824,-3 2 424,-2 5 424,3-9-1368,0 3-272,-2 10 816,0-1 280,-1-3 544,0 8-272,3-5 1088,3 17-408,-1-8 1256,-5-12-1664,4 12 1664,6 3-832,10-3-360,-9-7-232,-11-5-240,18 9-560,-5-8 280,0-1-1896,-2-9 1088,-11 9 1088,6-4-544,11 15 272,30-32 136,-41-2 72,-6 23 64,-4-2-32,8-7 16,-4 9 16</inkml:trace>
  <inkml:trace contextRef="#ctx0" brushRef="#br0" timeOffset="1">121 194 1111,'0'0'3640,"0"0"-1816,0 0 1920,0 0-3744,9 10 1840,-2-6-920,17 19-1728,-13-13 408,-11-10 400,8 4-1776,4 0 888,7 10-352,-9-4 176,-10-10 1064,10 8-536,-1-2 616,5-2-40,-2 8 1080,-12-12-1120,9 2 560,0 2 2912,1-3 888,4-10-2184,-14 9-2176,7-4 3112,7-1-1560,0-10 496,0-2-1024,-14 17-1024,11-14 1256,1 0-632,19-33-312,-24 33-152,-7 14-160,19-26 80,-10 4 184,0-17-128,-7 25-80,-2 14-56,-7-21 32,7 10-560,-9-12 264,4 16-752,5 7 1016,-8-5-512,1 2-344,-21 15 432,21-6-312,7-6 736,-10 11-168,-2 5 88,-4 39 912,12-30-416,4-25-416,1 24 1344,-1 8-672,11 46 528,-3-16-80,-8-62-1120,20 39 560,-2 15 176,-4 51-368,-3-56-184,-11-49-184,23 65 88,-9-33-40,-2 41 232,-2-44-136,-10-29-144,10 32 160,-6-15-80,5 7-152,-6-7 32,-3-17 40,4 8-200,-2 4 96,2-9-192,-5-1 144,1-2 152,0-2-304,-7-3 152,-8-26 72,3 9 40,12 22 40,-12-15-16,3 5-192,-35-34 104,30 31-160,14 13 264,-17-15-136,3 0-64,-11-13 96,17 20-32,8 8 136,-9-7-136,1 4 64,3 1-16,0-4 40,5 6 48,-2-1 256,0 1-128,2-3 168,0 3-128,0 0-168,2 1 80,4 1-256,7-4 88,-3 0-224,-10 2 312,9-7-160,13 2-48,23-5 0,-38 5 104,-7 5 104,22-13-64,-13 2 32,15-12-224,-8 7 128,-16 16 128,12-6-776,-4-2 392,9-7 192,-10 11 96,-7 4 96,4-3-48,3 3-448,-6 0 248,3-4-40,-4 4 288,4 17-144,-1-25 352,1 21-104,1-4 712,-5-9-816,4 4 408,0-1 392,8 7-400,-3-1-120,-9-9-280,5 4-448,0 0 224,5-1-1304,-5-1 768,-5-2 760,9-7-2896,-2 9 1448,5-23-2896,-12 21 4344</inkml:trace>
  <inkml:trace contextRef="#ctx0" brushRef="#br0" timeOffset="2">617 354 7415,'0'-12'0,"0"12"0,-5-2 5688,-12-15-2848,-6-5 2840,11 10-2840,12 12-2840,-9-7 3520,2 1-1760,-1 2-880,3 0-440,5 4-440,-5-3 224,-2 1 416,11-7-320,4 8-80,-8 1-240,2 0 120,6 0-64,19 2-24,-17 0-88,-10-2 56,12 2-24,3 2-416,24 18 216,-29-15-1544,-10-7 1768</inkml:trace>
  <inkml:trace contextRef="#ctx0" brushRef="#br0" timeOffset="3">779 457 4279,'0'20'0,"0"-20"2960,0-5-1480,0 5-1480,0-2 4896,0 2-2448,0-4 4352,0 7-3400,0-3-3400,0-13 2400,0 9-1200,0-5-600,8-5-296,-8 14-304,4-10 152,1-3 136,1-3-144,-3-2 40,-3 18-184,1-12 96,0-1-72,-1 2-8,0-1-128,0 12 112,-1-9-248,-3 0 128,-6-5-200,2 5 160,8 9 160,-5-5-352,-2 0 176,-6 6-112,6 1 176,7-2 112,-7 4-56,0 1 224,-14 37-80,15-37 72,6-5-160,-7 21 80,2-9 224,-1 29-72,8-16-120,-2-25-112,5 44 104,-3-23-56,11 16 48,-6-20-48,-7-17-48,5 12 168,1-1-80,8 0-48,0 3-16,-14-14-24,8 5 8,2-3 0,18-7-8,-17 3 0,-11 2 0,15-7 0,6-22 24,14-26-8,-13 16 0,-22 39-16,3-8 8,9-20 0,8-46 0,-11 47-32,-9 27 24,6-25-264,-1 11 136,-4-45-392,2 39 264,-3 20 256,4-15-784,-7-10 392,3-4-536,-5 2 16,5 27 912,-10-10-456,6-9 32,-6 4 216,5 5 176,1 6 16,0-3 408,1 12 776,-3 0-584,6-5-584,-2 2 616,-4 13-312,10 17 16,0-13-160,-4-19-160,4 14 248,4 11-120,13 27-64,-8-31-32,-13-21-32,4 23 16,8 7 32,0 43-24,2-14 16,-14-59-40,2 20 24,0-3 40,14 47-32,-9-49 88,-7-15-120,8 17 56,-3-8 360,9 9-208,-5-12 8,-9-6-216,8 1 24,2 2-8,18-25-312,-18 12 144,-10 10 152,9-13-576,0 0 288,18-43-568,-19 46-744,-8 10 1600,11-24-800,-8 16-1064,3-2 936,-3 6-656,-3 4 1584,4-8-792,0 0-504,-2 3 648,0 0-440,-2 5 1088,3-6-544,-1 3 152,0-1 1984,-2 2-800,0 2-792,0-3 2688,0 3-1344,-7 21 912,-1-6-1128,8-15-1128,-1 4 1792,-2 5-896,4 41-448,4-49-224,-5-1-224,0 26 112,0-26 488,7 5-296,-5-1-40,-2-4-264,3 2 128,2 1-80,5 4-24,-3-4-72,-7-3 48,4 1-112,2 2 56,9-3-104,-7-1 80,-8 1 80,9-2-160,-4 2 80,17-23 8,-15 16 64,-7 7 8,8-12 0,1-2-8,-4-1 8,-1-2-24,-4 17 24,5-12-16,-2 1-64,-1-6 96,0 11-8,-2 6-8,0-8 176,1 2-88,-2-6 192,1 7-136,0 5-144,-2-5 192,2 1-96,-1-1-48,1 5-24,0 0-24,0 0 16,1 5-8,4 18 16,1-2-8,-6-21-16,5 11 8,-3-4 0,14 28-8,-7-22-8,-9-13 8,9 18-8,-2-2-112,1 14 64,-7-23-720,-1-7 776,9 18-3304,0-7 1648,-9-11 1656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4:5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0 527,'0'0'0,"0"0"2208,0 0-1104,0 0 4648,0 0-5752,0 0 8432,0 18-4216,0 10-1112,0-2-1552,0-26-1552,-15 72 776,-8 35-384,-10 49-200,28-94 248,5-62-440,-16 64 216,4 33 112,-4 31-168,11-89 64,5-39-224,-13 64 112,-2 20 8,-3 60 104,15-124-112,3-20-112,-7 64 144,12-23-72,-3 74 24,-7-51-48,5-64-48,3 16 40,-1-19-24,14 75-16,-16-67 0,0-5 0,2-3-104,-4-15-400,45-71 248,-12 30-368,-31 59 624,23-41-312,-5-21-152,23-73 232,-28 94 0,-13 41 232,20-59-112,-4 0-88,4-13 96,-12 39 120,-8 33-16,10-23 248,-2-5-120,-3 10 528,0 5-328,-5 13-328,0-13 160,2 13-80,1-5-40,-6 8 104,3-3-144,-2 7 72,-1 9 48,-17 76-56,7-61 0,13-31-64,-10 38 32,-6 23-208,-7 47-592,16-8 384,7-100 384,-5 41-600,-3-31 304,-10 69-248,13-32 272,5-47 272,-3 15-648,-2-2 320,3-3-64,-3-13 200,5 3 192,-8 13 248,-2-15 376,-19-24-312,14 26 352,15 0-664,-15-8 328,2 6 304,-38-106-320,23 75 312,28 33-624,-18-59 312,-11 13 208,-17-33-256,21 45 104,25 34-368,-28-48 408,15 17-200,-3 0 120,-9-2-160,25 33-168,-8-15 80,-10-8-40,8 10-16,-3 0 304,13 13-328,0-8 160,-15-5-8,10 11-80,2-3 8,3 5-80,3 2 40,-14-9 0,11 9-32,0-7 0,0 5-8,0 0-328,8-5 168,-8 5-1176,-5 10 664,5-10 672,-33 13-4384,20-13 2192,13 0 2192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10:0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42 470 527,'-7'28'2104,"5"-21"-1048,-1 9 3960,3-16-5016,-2 7 2504,-1 4 3632,8 9-3064,-1-10-192,-4-10-2880,6 11 2272,-1-4-1136,11 0-152,0 1-496,-16-8-488,12 13 376,10-11-192,19-13-104,-23 10-96,-18 1 16,9-4-8,3-3-128,27-25 64,-29 27-280,-10 5 352,15-15-176,-4 1-240,7-55-152,-18 58 288,0 11 280,-2-14-280,4 8 136,0-20-352,-10 10 248,8 16 248,-2-36-208,-1 30 104,-17-21 48,16 19 32,4 8 24,-11-8-16,0 4 32,-37-6-8,34 13 64,14-3-72,-21 0 32,4 2 120,-4 5-72,5 0 184,16-7-264,-15 11 128,0 5 80,-3 2-104,1 13 568,17-31-672,-10 2 712,2 18-352,6 17 56,-1-28-208,3-9-208,0 5 200,-1 32-104,6-29 8,5 25-32,-10-33-72,5 5 32,3 5-88,6-5 32,-4-1-416,-10-4 440,18 13-216,-5-14-392,29-26 304,-32 27-656,-10 0 960,31 11-480,-13-21-600,19-44-256,-20 45 672,-17 9 664,14-23-1208,-9 13 600,15-47-440,-17 51 528,-3 6 520,3-8-832,-5 4 416,2-4 208,2-10 104,-2 18 104,-3-4-48,0 0 256,-4 3-104,2 1 632,5 0-736,-5-1 368,-6 11 1752,1-4-1056,0 10 816,10-16-1880,-16 9 2056,13 13-1024,4 13 224,0 13-632,-1-48-624,1 10 648,1-2-328,13 16-24,-11-16-56,-4-8-240,5 14 120,10-12-64,5 15-24,-9-6-48,-11-11 16,10 4-8,3-4-216,10-4-128,-13-1 176,-10 5 176,13-1-376,-1-5 184,12-25-368,-19 23 280,-5 8 280,7-7-800,0-7 400,7-12-776,-10 18 584,-4 8 592,3-24-1592,-2 20 792,4-18 400,-4 2 200,-1 20 200,0-7-96,-1-3-1000,0-23 544,2 25-512,-1 8 1064,1-7-536,1 5 48,-5-7 240,4 5 536,-1 4-288,2-2 648,-5 1-320,3 2 1528,0 3-928,0-4-928,4 14 1768,-1 8-888,9 36 120,-4-26-248,-8-32-752,9 58 376,-5-44 296,14 63-336,-5-26-184,-13-51-152,6 31 80,7 1-296,7 33 112,-7-7-240,-13-58 344,4 9-176,2 23-200,5 20-1160,-9-49 768,-2-3 768,0 13-768,3-13 384,-1-3 192,-7 18 96,5-15 96,3-2-48,-5 25 24,1-49-296,-3 28 160,4-2 160,-6-17-208,2 17 16,-7-44 96,4 7 112,7 37-16,-2-15 8,0-6-88,-7-52 40,6 45 24,3 28 16,-3-14-80,3-37 40,3-17 40,-1 14 0,-2 54 0,1-29-104,11-9 48,3-20-128,-7 21-504,-8 37 688,4-19-344,9 8-184,1 0 264,-4 2 472,-10 9-208,11-5 104,-2 5 488,21 16 72,-11-5-336,-19-11-328,26 18 824,-14 1-408,6 4-368,-4 36-24,-14-59-24,6 36-256,-10-25 128,-1 29 64,-8-17 32,13-23 32,-8 19-16,2-11 64,-20 16-24,15-16 152,11-8-176,-9 7 88,2-4 888,-9 1-488,1 1 712,15-5-1200,-12 6 600,0-7 424,1 2-512,0-3 168,11 2-680,-7 0 576,-1-3-288,-1-4 8,4 4-144,5 3-152,-3-5-40,0-3 24,3-12-824,-2 13-1440,2 7 2280,2-7-1144,5-19-2208,0 14 1672,2-12 840,-9 24 840,9-4-3680,2-2 1840,-11 6 1840</inkml:trace>
  <inkml:trace contextRef="#ctx0" brushRef="#br0" timeOffset="1085">844 424 575,'0'8'0,"11"29"4208,-6-2-2104,-1-21 1216,-4-14-3320,8 38 1656,-2-23 2448,5 44-2056,-7-29 1264,-4-30-3312,8 39 2128,-5-22-1064,4 52-480,-7-56-296,0-13-288,2 15-112,0-3 56,-1-4 32,-1 0 8,0-8 16,0 7-8,1-1 40,-2-4-16,1-2-128,0 0 112,0 3-56,-3 1-328,-4-23 368,-1 4 8,8 15 8,-5-20 88,0-5-48,-3-30 16,3 23-32,5 32-24,-5-24 16,0-2-8,2-75-8,5 56 0,-2 45 0,1-35 0,1-9-176,12-36 88,-10 55-576,-4 25 664,11-34-336,-3 15-312,8 0 320,-5 9-400,-11 10 728,13-11-360,-5 6 248,17 1 56,-9 7 104,-16-3-48,13 5 376,-2 3-192,13 19 112,-9 1-152,-15-28-144,5 11 688,0 20-344,-10 9-112,-6 12-192,11-52-40,-5 44 16,-1-19-112,-11 2 48,4 0-160,13-27 208,-9 21-104,1-14-120,-10 11 112,9-11 272,9-7-160,-11 11 80,5-6 616,-6-3-40,4-10-328,8 8-328,-7 2 736,2-7-368,1-9 312,3 5-344,1 9-336,-1-9 352,4-10-176,12-37-88,-8 38-40,-7 18-48,8-17 24,3-4 24,9-5-24,-9 8-48,-11 18 24,10-10-16,1 3-144,33-20 80,-28 24-168,-16 3 248,18-14-40,-4 10 16,37-18-72,-31 16 48,-20 6 48,35-8-120,-17 1 56,9-10-320,-7 14 16,-20 3 368,16-8-184,-4 4-232,13-13 208,-16 8-288,-9 9 496,10-13-248,-2 5-1192,-1-6 720,2-3-480,-9 17 1200,4-14-600,-1-1-864,-5-2-680,-1-3 1072,3 20 1072,-3-9-1472,-1-14 736,-7 6-72,2 3 408,9 14 400,-11-8 16,5 5-8,-22-35 0,14 38-8,14 0 0,-14 4 0,11 1 896,-20 9-448,7 15 2632,16-29-3080,-18 11 1544,6 8 1696,-11 39-1616,15-26 832,8-32-2456,-6 11 2040,2 11-1024,7 32-112,-5-33-448,2-21-456,4 20 456,4 18-224,2-24 24,8 7-184,-18-21-72,18 29 32,-10-21-152,17 14 56,-3-20-72,-22-2 136,9 0-72,8 7-200,17-16-408,-24 5 344,-10 4 336,11-3-912,-1 2 456,17-27-760,-21 22 608,-6 6 608,12-14-1520,-5-3 760,-1 8-560,3-15 664,-9 24 656,2-6-904,1 0 448,-1 0 232,-1 1 112,-1 5 112,2-4-56,-1-5 272,0 9-112,-1-3 1136,0 3-1240,0-1 624,0 1 312,5 26-472,-5-23-1976,0-3 1512,3 18-1288,0-6 640,-3 6-360,2-11 504,-2-7 504,4 11-1408,2 3 704,3-31-4544,-4 22-576,-5-5 5824</inkml:trace>
  <inkml:trace contextRef="#ctx0" brushRef="#br0" timeOffset="1086">1475 233 839,'0'-7'0,"0"2"0,0-12 0,0 11 0,0 6 0,-3-11 0,0 5 5088,0 2-2544,3 2 368,0 2-2912,-1-4 1456,0 1 2264,0-1-1864,1 4 984,0 0-2840,1-2 1416,1 0-488,9 2-464,-4 0-920,-7 0 456,8 2-1864,1 0 928,0 1-1064,0 1 1000,-9-4 1000,5 2-2080,0 3 1040,-2 0-920,-3-5 1960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10:1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181 354 391,'0'0'1880,"0"0"4512,0 0-3192,0 0-3200,0 0 7384,0 0-3696,0 0-968,0 0-1360,0 0-16512,0 0 31576,0 0-15784,4-11-320,7-4-160,-11 15-160,1-9 80,3-5 72,4-12-72,-4 16-392,-4 10 312,0-11-160,2 2-680,-3-4 424,-5 4-704,6 9 1120,-7-7-1592,1-5 800,-18 3-480,3 6 640,21 3 632,-6 0-656,-19 1 328,-9 16 264,23-8 568,11-9-504,-12 9 248,-2 6 1464,-13 26-856,19-24 816,8-17-1672,-6 22 832,1 2 432,6 30-632,-4-31 176,3-23-808,3 15 400,-1-3 88,25 42-136,-19-48-176,-8-6-176,15 24 40,-7-16-16,30 10-272,0-18 120,-38 0 128,21 20-496,1-20 248,29-47 128,-38 42 56,-13 5 64,15-12-32,-1 7-576,21-66 304,-27 59-688,-8 12 992,6-12-496,3-4-1128,3-10 808,-7 8-1608,-5 18 2424,2-11-3720,2 3 1864,-1-3-1200,-3 4 1528,0 7 1528,1-6-1120,0 3 560,-2 1 1200,0 0 1928,1 2-2568,-3 0 1288,2 0 2232,-6 7-1760,4 2 1512,3-9-3272,-3 7 1632,2-3 600,-2 23-456,4-9-888,-1-18-888,2 6 648,0 15-320,6-11-160,-3 2-80,-5-12-88,7 19-8,-2-9 0,9-10-56,-3 9 32,-11-9 32,9 14-336,-1-11 168,5-3 80,-3-9 48,-10 9 40,9-3-24,-3-3-416,14-26 224,-15 25-384,-5 7 600,3-10-304,4-5-288,-1-25 296,-4 22-200,-2 18 496,1-10-544,-1-7 272,-5-24 24,2 31 120,3 10 128,-5-19-104,-1 9 56,-7-10-176,3 10-304,10 10 528,-12-6-264,6-1 312,-10 2-24,7-1 720,9 6-744,-11 2 368,4-5 712,-4 8 64,4 0-576,7-5-568,-6 4 560,0 6-280,-5 21-128,6-16-72,5-15-80,-2 22-16,2-3 8,5 21 8,-3-33 0,-2-7 0,7 16 0,1 0-32,2-4 16,1 1-128,-11-13 144,8 6-72,0 1-536,12-14 304,-13 6-512,-7 1 816,9-7-408,-2 5-464,7-11 432,-2-7-360,-12 20 800,4-7-880,1 1 440,-1-1-192,-1-2 320,-3 9 312,2-3-96,0-1 48,-2 2 336,3 1 1016,-3 1-1304,0 0 648,2 3 560,0 16-600,0-6 584,-2-13-1192,2 25 592,0-12 280,10 38-288,-10-39-296,-2-12-288,8 33 24,-3-16-16,18 17-488,-9-34 240,-14 0 240,12 12-1232,2-6 616,22-6-1816,-17-15 1216,-19 15 1216,10-3-4544,-10 3 4544</inkml:trace>
  <inkml:trace contextRef="#ctx0" brushRef="#br0" timeOffset="1">654 247 903,'0'0'5136,"0"0"-2568,12 0 5664,-12 0-8232,4 0 5848,1 0-2928,24 0-960,-11 0-984,-18 0-976,17 0 800,2 0-400,14 0-304,-20 0-640,-13 0 544,13 0-272,-1 0-848,5 0 560,-8 0-1008,-9 0 1568,8 0-784,-2 0-1352,-2 0-1328,0 0 1728,-4 0 1736,3 0-3320,-3 0 1656,-5 0 520,-1 0 568,6 0 576,-6 0 1032,-3 0-520,-15 21-256,11-12-128,13-9-128,-9 9 64,-2-2 2864,-18 24-1464,26-21 2296,3-10-3760,-6 21 1880,-1 1 1224,7 1-1552,4-2 328,-4-21-1880,1 12 944,4 8-136,6 18-400,1-14-104,-12-24-304,12 18 144,-4-5-72,9-6-144,-10-4 32,-7-3 40,10 5-304,-3-8 152,1 0-472,-4 1-456,-4 2 1080,9-20-536,-5 17-856,-4-8 696,-3 8-920,3 3 1616,-4-29-808,-1 24-656,-10-17 256,2 22 608,13 0 600,-8-10 72,-3 1-32,-12-13 968,18 18-504,5 4-504,-9-5 1360,0 0-680,2 4 952,-5-8-816,12 9-816,-4-3 1608,-1 4-800,0 1-408,7-1-200,-2-1-200,-4 0 104,2-1 456,0 1-280,2-2-8,0 2-272,8 3 136,-5-1-24,18-5-56,-10 5-80,-11-2 24,11 0-128,-4 1 64,25-6-96,-21 5 80,-11 0 80,9-2-40,1-5 16,13-8 16,-15 11-288,-8 4 296,9-8-1080,-1 5 544,3-11-192,-4 6-240,-7 8 968,3-5-480,3 1-232,-1 3 584,-1-2 64,-4 3 64,5-3 280,0 2-144,2 2 64,1 3-96,-8-4-104,4 3 232,2 2-120,10 19-128,-10-6 8,-6-18 8,4 11-352,4 12 176,1-4 88,-4-8 48,-5-11 40,7 11-24,-3-1-1568,5 15 792,-2-23-1384,-7-2 2184,0 14-1096,0-12-1832,0-7 1464,-2 1-2104,2 4 3568,0-12-3240,-4 1 1616,1-2 360,-2-15 632,5 28 632,-2-9-704,0 0 352,-11-42 1280,9 44 2048,4 7-2976,-5-16 1488,-3-6 2832,-7-13-2160,7 11 2384,8 24-4544,-6-19 2272,-1-1 672,1 8-504,2-1-1224,4 13-1216,-4-10 872,2 3-440,0-1-192,1 5-120,1 3-120,-1-6 40,-2 2-24,6 3-8,1 2 0,-4-1-8,9 0 0,1 6-120,17 35 56,-23-33-528,-4-8 592,5 9-296,-5-9 296</inkml:trace>
  <inkml:trace contextRef="#ctx0" brushRef="#br0" timeOffset="2">1188 296 1015,'-5'0'0,"5"0"0,-2 0 4592,-1 0-2296,-5 6 5480,2-3 232,6-3-8008,-4 4 4000,2 3-1656,3 6-1168,-5 9-520,4-22-656,0 10 328,9 16-144,-1-16-72,6-6-56,-14-4-56,5 8 16,2 4-8,13-1-32,-9-4 8,-11-7 16,16 0-40,-6 3 24,21-22-72,-22 12 40,-9 7 48,11-14-144,-2 8 72,13-44 40,-17 42 16,-5 8 16,0-11-8,8-3-168,-14-11 88,4 14-352,2 11 440,-1-14-224,-1 5-400,-14-12 312,7 12-216,9 9 528,-5-5-568,-6-5 280,-8 0 136,13 10 80,6 0 72,-7-3 528,-7 1-264,-4-1 400,-7 7-96,25-4-568,-9 2 288,1 4-104,-3 5-88,3-3-112,8-8 16,1 9-8,-5-4-96,2 29-192,4-17 144,-2-17 152,3 8-32,3 1 16,12 19 80,-18-13-32,0-15-32,9 16 8,4-5-8,-5-1-48,7 1 24,-15-11 24,10 6-128,-3-1 64,4-4 32,-4 1 16,-7-2 16,7 0-8,0 2-288,7-11 152,-5 7-120,-9 2 264,11-17-128,-6 9 8,16-27 56,-16 27 120,-5 8-56,6-16 88,2 2-40,10-15-240,-13 20 96,-5 9 96,9-15-280,-1 2 136,8-14-80,-5 4-640,-11 23 864,6-14-432,2 7-552,8-21 488,-13 31-16,-3-3 512,5-5-256,-2 6 440,4 0 472,0 6-328,-7-7-328,7 6 784,1 9-392,0 11 200,-4-3-296,-4-23-296,2 15 224,2 6-112,-3 25-56,3-31-32,-4-15-24,1 26 16,-1-11-32,0 20 8,2-13 80,-2-22-72,0 10 32,0-4 48,0-1-40,0 8 160,0-13-200,0 3 96,0-2 328,0 2-208,1-5 120,-1 2-336,0-6 272,1 3-136,8-43-216,-2 32 40,-7 14 40,9-20-16,-6 6 8,9-39 0,-8 42-328,-4 11 336,7-18-1512,-3 1 752,6-9-672,-6 20 224,-4 6 1208,2-8-608,3-1 560,-4 7 440,0-1-192,-1 3-200,2 0 432,0-2-216,3 2 976,-3 1-600,-2-1-592,6 6 1088,-4-2-544,9 8 336,-5-5-440,-6-7-440,10 13 592,-7-8-296,3 30-144,-2-24-80,-4-11-72,5 11 40,-1-4 192,10 32-112,-14-30 40,0-9-160,5 10 80,-2-4-40,15 16-16,-13-10-152,-5-12 128,0 5-496,6 6 248,12-6-608,-13-3 424,-5-2 432,14 1-1248,-7-2 624,7-6-1328,-1-7-1248,-13 14 3200,2-9-1600,2 3-2016,8-29 1808,-12 35 1808</inkml:trace>
  <inkml:trace contextRef="#ctx0" brushRef="#br0" timeOffset="3">1859 180 3951,'0'0'3376,"0"0"-1688,0 0 5448,0 0-3568,0 0-3568,0 0 5720,0 0-2864,0 0-1424,0 6-720,0-6-712,0 11 360,0 2 456,0 27-408,0-21-88,0-19-320,0 17 160,0-2-40,0 27-56,1-25-32,-1-17-32,3 9 16,1 6-8,6 12-24,-6-22 8,-4-5 8,4 7-128,6-7 64,-6 0-648,0 0-2048,-4 0 2760,6-14-1376,-3 10-4544,4-24 2960,-7 28 2960</inkml:trace>
  <inkml:trace contextRef="#ctx0" brushRef="#br0" timeOffset="4">1835 0 4279,'0'0'14232,"-3"0"-7120,1 21-3552,2-21-3560,1-10 1784,-1 13-896,-15 52-440,18-44-224,-3-11-224,-1 21 0,-4-18 0,10 21-1624,-5-24 1624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1-02-22T10:20:22.6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16764 3872 0,'0'0'0,"0"0"0,0 0 16,0 0-16,0 0 16,-5 30-1,2-21-15,1 6 16,-1 0-16,1 0 16,2-1-16,0 1 15,0-5 1,0 5-16,2 0 15,3-1-15,3 6 16,4 5 0,8 4-16,9-4 15,10 4 1,13 1-16,2-1 16,-2-4-16,-8-5 15,-7-6 1,-7 1-16,-6 0 15,1-5-15,-1 4 16,6-4 0,4 0-16,11 5 15,6 0-15,1-1 16,0 1 0,-6 0-16,-6-5 15,-6 0 1,-7-6-16,-5 6 15,0-5-15,1 0 16,1 0 0,6 0-16,4 0 15,3 0-15,2-5 16,3 5 0,0-5-16,-3 0 15,-4 0-15,-3 0 16,-5 0-1,-3 0-15,3 0 16,3 0-16,2 0 16,7 0-1,8 0-15,2 0 16,3 0 0,-5 0-16,-3 0 15,-7 0-15,-5 0 16,-3 0-1,-4 0-15,0 5 16,2-5-16,7 5 16,5 4-1,8-4-15,5 5 16,2 0-16,-5 0 16,-5-5-1,-4 5-15,-8-5 16,-3 4-16,1 1 15,-1 0 1,3 5-16,5-5 16,5 4-1,5 1-15,2 0 16,0 0-16,-5-5 16,-4 4-1,-6-4-15,-4 5 16,-3-5-16,0 4 15,5 6 1,7 0-16,8 4 16,9 6-1,6-1-15,-5 1 16,-6 0-16,-7-6 16,-7 6-1,-2-1-15,-1 6 16,3-1-16,7 0 15,6 6 1,6 4-16,1-5 16,-1 6-16,-6-6 15,-4 5 1,-9-4-16,0 4 16,2 0-16,8 6 15,5-1 1,7 5-16,-3-5 15,-4 0 1,-5 0-16,-8-4 16,-7-6-16,-2 5 15,-3-4-15,-3 4 16,3 0 0,5 1-16,3 9 15,4 0 1,3-5-16,-3 5 15,-4-10-15,-1 1 16,-4-1 0,-3 0-16,-3 1 15,-2-1-15,-2 5 16,-3 0 0,-2 3-16,0 0 15,0-6-15,-5-1 16,-1-1-1,-1 3-15,-1-1 16,0 3-16,-2 6 16,0-4-1,0-2-15,-2 1 16,-1 1 0,1 3-16,-1 3 15,1 5-15,-3-3 16,0-3-1,0-2-15,0 3 16,0 2 0,-3 5-16,3 2 15,0 1-15,-2-3 16,-1-5 0,1 0-16,-1 2 15,1 3-15,-1 3 16,1-1-1,-1-2-15,1 0 16,-1 2-16,1 3 16,0 5-1,-1 0-15,3 0 16,0 2-16,0 5 16,-2 3-1,-1-1-15,1 1 16,-1-3-16,-2 0 15,0 1 1,1 1-16,1-4 16,-2 0-16,0-1 15,0 3 1,0 3-16,-2 2 16,2 0-1,0-2-15,0 2 16,-2-2-16,-1-1 15,1-4 1,0-3-16,-1 1 16,1-1-16,0 0 15,2-2 1,0 0-16,2-1 16,1 4-16,2-3 15,0 2 1,2-2-16,1-1 15,-3 6 1,0-3-16,0-2 16,0 0-16,-3-3 15,1 1 1,2-3-16,-3-1 16,1 4-16,-1-1 15,1-4 1,0-4-16,2 1 15,0 0-15,2 0 16,0 0 0,1-2-16,2-1 15,2-2-15,1 0 16,-1 5 0,3 0-16,0 0 15,-1-2 1,1-3-16,-2-3 15,2 1-15,-1 2 16,1 3 0,0-3-16,0-3 15,2-2-15,0 0 16,3 0 0,5 6-16,7 1 15,2-2-15,8-2 16,0-11-1,3-4-15,-3-7 16,-1-3-16,-4-5 16,-2-5-1,-5-5-15,-6-5 16,-2-4 0,1-3-16,-4-3 15,1-2-15,2-2 16,3-3-1,2-5-15,5-2 16,0-6-16,3-6 16,-1-8-1,1-5-15,-3-5 16,-2-5-16,-3 1 16,-3-1-1,1-2-15,0-5 16,-3-6-16,0-3 15,-2-4 1,-3 1-16,0-1 16,-2-2-16,0-4 15,0-4 1,0 1-16,0 5 16,-3-1-1,3-4-15,0-8 16,0 1-16,-3-1 15,0 1 1,1-4-16,-3-1 16,2-3-16,0 0 15,-2 5 1,0-3-16,0-4 16,0 2-16,0 5 15,0-3 1,0 1-16,0-6 15,0 3 1,-3 2-16,1-2 16,-1 0-16,-2 0 15,3 0 1,-3 0-16,0-2 16,-3-3-16,1 0 15,-1 0 1,1 0-16,-1-2 15,3-1-15,-2 1 16,-1 0 0,3-1-16,0-2 15,3 3-15,-3 2 16,2 0 0,1 0-16,-1 0 15,1 0 1,2 0-16,-3-2 15,0-3-15,3 3 16,-2-6 0,-1 1-16,1 0 15,-1 4-15,-2 3 16,0-5 0,-2-4-16,-1 1 15,1 1-15,-1 0 16,-2-1-1,3 6-15,-3 5 16,3-1-16,-1 1 16,1-1-1,-1 8-15,1 2 16,-1 1 0,-2-6-16,0 1 15,1-3-15,-4 0 16,-2-3-1,0-4-15,-2 2 16,-3 2-16,-2-4 16,-2-1-1,-6 1-15,-5 0 16,-4-1-16,-10 1 16,-3-1-1,-2 6-15,0 4 16,-1 1-1,4 4-15,-1 5 16,-2 6-16,-5 4 16,-3 10-1,-4 5-15,-1-5 16,1 4-16,4 1 16,0 5-1,1 10-15,-6-1 16,-4 6-16,-5 0 15,-1 4 1,-4-4-16,0 4 16,-8-4-16,-4-6 15,-3 1 1,4-5-16,4 4 16,4 6-1,0 4-15,1 1 16,-1 4-16,3 6 15,-1 4 1,1 0-16,0 0 16,0 1-16,-1-1 15,1 5 1,2-5-16,-2 0 16,-3 1-16,-2-1 15,2-5 1,3 1-16,5-1 15,0 0-15,-1-4 16,-4 4 0,0-5-16,4 1 15,6 4 1,4 0-16,3 1 16,0 4-16,-2 0 15,-1 0 1,1 6-16,-1-6 15,1 5-15,-1-5 16,-2 5 0,3-4-16,2 4 15,2 0-15,1 5 16,2-5 0,4 5-16,1 0 15,3 5 1,-1-5-16,0 5 15,-2-5-15,-3 1 16,1 4 0,1-5-16,4 5 15,1-5-15,1 5 16,0 0 0,2 0-16,0 5 15,5-5-15,0 5 16,0-1-1,3 1-15,0 5 16,2-5-16,5 5 16,0-5-1,2 5-15,3 0 16,0-1 0,2 6-16,0 0 15,3 0-15,2 4 16,3 6-16,2-5 15,0 4 1,5-4-16,1 0 16,1-1-1,1 1-15,2 0 16,0-1-16,2 1 16,1 0-1,-1-6-15,3 6 16,0-5-16,0 0 15,2-1 1,0 6-16,3-5 16,3 0-16,4 4 15,7 1 1,13 5-16,17 4 16,18 10-1,26 6-15,25 9 16,30 10-16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6" max="3644" units="cm"/>
          <inkml:channel name="Y" type="integer" max="3600" units="cm"/>
          <inkml:channel name="T" type="integer" max="2.14748E9" units="dev"/>
        </inkml:traceFormat>
        <inkml:channelProperties>
          <inkml:channelProperty channel="X" name="resolution" value="48" units="1/cm"/>
          <inkml:channelProperty channel="Y" name="resolution" value="107.46268" units="1/cm"/>
          <inkml:channelProperty channel="T" name="resolution" value="1" units="1/dev"/>
        </inkml:channelProperties>
      </inkml:inkSource>
      <inkml:timestamp xml:id="ts0" timeString="2021-02-22T10:26:13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11606 14534 0,'-8'0'94,"-19"0"-94,1 0 15,-10 0 1,-8 0 0,9 0-1,17 0 1,-17 0-16,9 0 15,8 0 1,-61 0 15,35 0-15,-9 0 0,-36 18-1,81-18 1,-72 9-1,63-9 1,8 18 0,-27-18-1,19 8 1,-18 10 0,8-18-1,18 9 1,-17 0-1,8 8 1,-17 10 15,26-18-31,-9 8 32,18-8-1,0 0-31,0 8 15,0-8 1,9 18 0,0-10-1,62 10 1,-10-1 0,28-8-1,-37-18 1,37 9-1,-28 8 1,28 1 15,-81-18-31,72 0 32,-18 26-17,-1-8 1,19 0-1,-10 8 1,168 10 0,-194-36-1,53 17 1,18 1 0,26-1-1,0 10 16,-17-9-15,-54-18-16,54 17 31,-27-17-31,-27 0 32,1 18-17,-27-18 1,44 0-1,0 0 1,-43 0 0,25 0-1,98 0 1,34 0 0,-43 0-1,150 17 16,-283-17-31,107 0 16,8 0 0,-53 0-1,9 0 17,44 0-17,-70 0 1,43 0-1,1 18 1,17-18 0,-79 0-1,44 18 1,-35-18 0,8 0-1,-25 0 1,52 0-1,44 0 1,9 0 0,52 0 15,-25 0-15,149 0-1,-149 0 1,34 0-1,-52 0 1,106 0 0,-221 0-1,114 0 1,-43 0 0,35 0-1,150 0 16,-238 0-31,114 0 16,-53 0 0,54 0-1,-1 0 17,36 0-17,-18 0 1,62 0-1,-150 0 1,8 0 0,89 0-1,-132 0 1,176 0 0,-177 0-1,89 0 1,-71 0-1,53 0 17,-44-9-32,-35-9 31,26 9-15,-61 9-1,43-17 1,-52 8-1,-1-9 1,-8 10 0,-9-19-1,0-8 1,0 8 0,0 1 15,0-1-31,0 1 15,0-1 1,-17 1 0,8 8 15,0 1-31,-9-10 31,-8 10-15,-1 17-1,1-27 1,-36 10 0,-17-1-1,-1 9 1,1-9 15,26 1-31,-9 17 31,18 0-15,-26 0-16,34 0 16,-34 0 15,8 0-15,-8 0-1,-1 0 1,-26 0-1,-123 0 1,175 0 0,-7 0-1,-54 0 1,53 0 0,-27 0-1,-34-18 1,43 18-1,-70-9 1,-53-8 15,150 17-15,-159 0 0,141-18-1,-35 18 1,18 0-1,-80-18 1,124 18 0,-97-17-1,8 17 1,18 0 0,9 0-1,-17 0 1,-27 0-1,-53 0 17,123 0-17,-17 0 1,-97 0 0,26 0-1,44 0 1,-132 0-1,159 0 1,-132 0 0,52 0-1,9 0 1,9 0 0,-26 0-1,0 0 1,79 0-1,-45 0 17,81 0-32,-80 0 31,26 0-15,-44 0-1,-70 0 1,158 0-1,-123 0 1,53 0 0,88 0-1,0 0 1,-52 0 0,69-18-1,-43 18 1,-1-9-1,-34 9 17,34-17-32,-17 17 15,27 0 17,8 0-17,-79 0 1,106 0-1,-36 0 1,-8 0 0,26 0-1,-79 0 17,43 0-32,28 0 15,34 0 1,-8 0-1,0 0 1,-18 0 15,35 0-15,-17 0 0,0 0-1,8 0 1,9 0-1,1 0 1,-36 0 0,26 0-1,-17 0 1,9 0 0,0 0-1,-18 0 1,26 0-1,1 0 1,0 0 15,-10 0-15,19 0 0,8 0-1,-9 0 1,9-18-1,-17 18 1,17-9 0,-17-8-1,-1 17 1,1-9 0,17 9-1,-18-9 1,1-9-1,17 18 1,-35-8 0,35 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4:5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0 303,'0'0'0,"0"0"0,0 0 0,0 0 1416,0 0-704,0 0 3104,0 0-9760,0 0 13792,0 0-2840,0 13-2504,0 1 1000,0-14-3504,7 35 3272,-2 5-1632,7 82 240,-7-30-944,-5-92-936,5 47 472,1 70-240,6 38-112,0-31 712,-12-124-832,5 60 416,-5-13 328,11 82-368,-6-54 160,-5-75-536,0 50 272,4-11 64,9 94-120,-11-106-104,-2-27-112,0 25-48,5 22 24,-2 10-248,-1-41 136,-2-16 136,0 6-608,0 7 304,-5-3-1048,5-12 680,0 2 672,0-38-3240,0 38 3240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4:5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11 841 1111,'0'0'2768,"0"0"-2768,0 0 1384,0 0 3904,0 48 1808,0-18-3552,0-30-3544,0 27 3048,0 0-1528,0 65-80,0-29-720,0-63-720,0 12 616,0 48-312,0-43-24,0 1-144,0-18-136,0 2 208,0 1-56,0 36-72,0-34 88,0-5-168,0 0 80,0 0 96,0-35-88,0 6-32,0 29-56,0-35 24,0 17-48,-8-101 16,6 84-104,2 35 112,0-40-632,5-2 320,17-67-712,-17 96 512,-5 13 512,7-22-256,1 12 128,4-15 64,6 2-672,-18 23 736,10-7-368,0 5 200,30 4 88,-28 0 432,-12-2-352,22 10 176,-4 3 360,32 42 216,-33-18-376,-17-37-376,17 27 656,11 26-328,-23-4 184,5 4-256,-10-53-256,5 19 352,17 26-176,5 3-32,-14-1-72,-13-47-72,5 12-72,12 23-184,-4-37 128,-13-1-1208,0 3 1336,2 5-672,-2-10-2104,5-30 1392,-5 25-3272,0 10 4656</inkml:trace>
  <inkml:trace contextRef="#ctx0" brushRef="#br0" timeOffset="298">294 700 1967,'0'0'3424,"23"0"-1712,-23 0-1712,10 0 6480,12 0-3240,5 0 2832,36-10-3032,-63 10-3040,19-5 2464,34 12-1232,21-24-216,-36-18-504,-38 35-512,20-13 376,9 8-200,41-39-88,-50 36-256,-20 8 168,20 0-80,0-2-704,0-8 392,-5 7-1616,-15 3 2008,10 0-1008,-3 3-3024,-2-3 2016,3-13-3416,-8 13 5432</inkml:trace>
  <inkml:trace contextRef="#ctx0" brushRef="#br0" timeOffset="731">478 0 6063,'0'23'0,"-24"-1"6560,24-22-6560,2 40 3280,-9 0 2760,31 49-3024,-31-2-160,7-87-2856,12 25 1424,-9 102-208,49-37-608,-32-35-80,-20-55-528,22 74 384,-7-41-192,33 64-32,-28-48-80,-20-49-80,12 48 40,0-6-24,16 18-8,-13-21 16,-15-39-24,12 18 8,-2 22-32,0-20 16,3 4-104,-13-24 112,7 13-56,3 9-272,-5-9-624,10-36 472,-15 23 480,12-15-2320,-7 10 1160,-5 5 1160</inkml:trace>
  <inkml:trace contextRef="#ctx0" brushRef="#br0" timeOffset="1154">1021 976 727,'0'0'0,"0"0"2664,0 0-2664,0 0 1336,0 0 4120,0 0-2728,0 0 3136,0 0-21248,15 0 34912,-3 0-17456,23 0-176,-23-10-952,-12 10-944,15-15 472,13-5-232,-6 3-120,1-6 536,-23 23-656,17-17 328,0 2 184,6-15-256,-8-7-56,-15 37-200,10-13 104,-10-24-208,-5 17-232,0 5 168,5 15 168,-15-25-512,10 18 256,-33-36-528,26 33 392,12 10 392,-17-19-1096,-11 24 544,-7-33-704,18 36 632,17-8 624,-10 5-984,-2-13 560,-11 40 216,13-14 856,10-18-648,-7 27 328,-6 8 880,3 17-608,8-24 776,2-28-1376,-3 37 688,6-12 448,7 87-568,-5-95 192,-5-17-760,2 15 656,13 23-328,18 31 24,-26-34-176,-7-35-176,22 10 88,-12 5-48,20 32-16,-20-37 88,-10-10-112,25-2 56,-7 27 0,46-33-24,-41 8-24,-23 0-8,24-17 0,39 27-40,-6-43-232,-32 3 136,-25 30 136,35-24-736,-20 11 368,27-12-1488,-15 3 928,-27 22 928,20-20-4104,-5 10 2048,-15 10 2056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5:0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2775,'0'-30'0,"0"28"0,0 22 5880,0 10-2944,0-30-2936,0 14 6112,23 21-3056,4 20-240,-9-25-1408,-18-30-1408,14 40 1840,14 24-920,12-6-56,-18-14-432,-22-44-432,15 18 344,7 24 0,8 60-176,-25-87-128,-5-15-40,-2 15 16,4 12-168,6-29 80,-13-6-448,5 8 520,-3 5-256,1 10-8,-16-25 136,13 0-112,5 10 240,-15-47-376,10 35 192,-15-60-744,3 37 464,17 35 464,-17-53-232,17 21 120,-3-60 56,8 65-392,-5 27 448,8-28-224,2 3-376,37-67 296,-35 72-624,-12 20 928,28-27-464,-13 7 160,22 5 1488,-2-15-592,-35 30-592,20-10 1696,5-12-848,22 10 488,-25 4-664,-22 8-672,25 8 1016,-8 7-504,16-13 136,-13 8-328,-20-10-320,12 7 256,11 36-216,-9-21-24,-6-2-408,-8-20 392,10 30-200,-5-15-1336,-23 35 768,11-43-3784,7-7 4552</inkml:trace>
  <inkml:trace contextRef="#ctx0" brushRef="#br0" timeOffset="496">782 67 303,'0'0'1232,"0"0"-616,0 10 3176,0-10-3792,0 8 1896,12 19 3880,-4 30-992,-3-39-2392,-5-18-2392,0 30 1960,7 4-984,8 61 368,-3-58-672,-12-37-672,3 40 904,4 0-456,8 32-224,-2-30-112,-13-42-112,-5 20 56,0 0 104,-3 23-96,6-34-32,2-9-32,0 3-8,7 39 56,-2-59-24,-25 9 96,20 8-120,-5-29 64,-7-6 104,-11-40-80,21 48-504,2 27 416,-2-55-880,-3 15 440,10-47-712,4 57 576,-9 30 576,8-27-288,2-10 144,17-68 72,-9 80-1256,-18 25 1328,27-27-664,-12 9-888,15-9 776,0 12-168,-30 15 944,12 0-472,20-10 1080,11 20-304,-28-5 1432,-15-5-1736,25 10 872,-3 10 832,5 27-144,-17-29-784,-10-18-776,20 42 912,-10-5-456,-7 20 216,2-9-336,-5-48-336,0 22 400,0 10-200,-13 46 72,13-61-136,0-17-136,3 25 136,-8-5 88,7 0-112,-4 0-96,2-20-16,0 2 8,0 11-328,7-13 160,-2-3-1152,-5 3 1312,3-5-3712,-3 5 1856,44-75-3384,-39 63 2624,-5 12 2616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5:0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51 837 2679,'0'5'5032,"0"17"-2520,0 3 3600,0-25-6112,0 8 3056,0 14 576,0 8-1816,0-3 160,0-27-1976,15 30 1544,-5-5-768,9 2 0,-9-14-384,-10-13-392,15 10 192,-5-5-96,18 10-48,-11-13 168,-17-2-216,20-12 104,-5 7-48,22-23-32,-17 6-24,-20 22 0,15-22 0,0-8-40,0-20-152,-8 25 96,-7 25 96,3-20-864,4 0 432,-17-64-816,5 64 624,5 20 624,-10-23-1256,-2 21 624,-20-45-232,17 24 432,15 23 432,-18 0-568,8 0 160,-27-12 208,17 9 336,20 3-136,-22 10 64,-3 13 616,-15 14-344,25-22 352,15-15-688,-12 12 344,-3 11 344,0 9-344,7-17 208,8-15-552,-5 22 528,3 3-264,7 3-152,0 1-56,-5-29-56,5 18 24,5-3-8,25 10-8,-23-13-128,-12-12 120,25 3-64,-8-3-664,28-35 368,-30 20-48,-15 15 408,13-8-200,-1-9-272,18-30-256,-20 22 360,-10 25 368,5-20-1224,5-17 616,5-38-2360,-10 65 1480,-5 10 1488,2-15-1360,3 10 680,-12-52 560,7 57 56,0 0 64,-5-5 912,7 5 1384,-2 0-1152,-5 0 1440,5 0-2584,-10 37 1288,5-32 768,-15 75-1024,20-53 432,0-27-1464,3 30 728,-3-8 344,15 41-536,-8-38 56,-7-25-592,13 24 384,-3-6-192,22 19-96,-20-24-48,-12-13-48,20 15 24,-10-8-8,42 3-8,-42-10-56,-10 0 48,13-5-24,17 0-152,15-22 88,-3-1-376,-42 28 464,17-20-232,-4 10-904,-3-10-1512,2 6 1320,-12 14 1328,35-15-3880,-33 2 1936,-2 13 1944</inkml:trace>
  <inkml:trace contextRef="#ctx0" brushRef="#br0" timeOffset="1">469 499 7495,'0'0'7360,"0"0"-7360,0 0 3680,0 0 2088,59 0-1984,-34-53-1896,-25 53-1888,35 13 1256,-22-11-632,74-54-208,-60 44-208,-27 8-208,30 15 128,2-20-64,33-17-24,-43 5-24,-22 17-16,18-13 8,-3 11-40,2-1 16,-4 1-240,-13 2 256,4 0-128,6-3-1256,-7-2 696,7 3-3648,-10 2 4336</inkml:trace>
  <inkml:trace contextRef="#ctx0" brushRef="#br0" timeOffset="2">508 1 5527,'0'15'6272,"25"50"-3136,-5 22 2680,-20-87-5816,5 39 2904,25 39 232,15 61-1568,-13-22 72,-32-117-1640,23 52 816,-6-12-96,43 89-360,-30-81-40,-30-48-320,32 49 208,-5-4-104,26 20-48,-38-48-32,-15-17-24,12 15 16,0-5-8,8 5-8,-5-8-48,-15-7 48,13 5-24,4-10-120,35-57 72,-27 30-248,-25 32 320,10-17-160,0-6-672,15-81-1224,-17 71 1032,-8 33 1024,2-42-3400,0 35 1696,-2 7 1704</inkml:trace>
  <inkml:trace contextRef="#ctx0" brushRef="#br0" timeOffset="3">1123 620 11871,'0'0'2888,"0"0"1800,0 25-2344,0 0 1000,0-25-3344,0 33 1672,0-19-16,0 41-832,18-15-176,-18-40-648,9 17 328,1 1-392,20 27 32,-17-38-1048,-13-7 1080,15 13-2880,-5-6 1440,5-12-3632,-3 0 2536,-12 5 2536</inkml:trace>
  <inkml:trace contextRef="#ctx0" brushRef="#br0" timeOffset="4">1123 88 9231,'0'0'9856,"0"0"-3728,0 0-3064,0 0-1104,0 0-1960,0 0 984,0 0-432,0 40-272,0-23-720,0-17 440,0 15-216,13 35-2448,-1-35 1336,3 20-4920,-15-35 6248</inkml:trace>
  <inkml:trace contextRef="#ctx0" brushRef="#br0" timeOffset="359">1539 655 2431,'0'0'3600,"0"0"-1800,0 18 4824,0-11-3312,0-7-3312,0 13 4432,0-6-952,-20 23-1736,15-25-48,5-5-1696,7 12 848,-4-2 48,7 18-448,-5-16-16,-5-12-432,10 18 216,0-6-8,34 25-104,-26-29 8,-18-8-112,20 5 96,14-5-48,51-8-16,-63 3-16,-22 5-16,33-12 8,-1 2-8,35-17 0,-29-16-8,-38 43 8,12-25-8,-2 8-16,12-50 16,-17 44-128,-5 23 136,0-17-64,-5-13-248,-17-17-320,-10-33 312,32 80 320,-20-12-752,0-1 376,-62-7-208,62 13 296,20 7 288,-30-15-144,-2 15 72,-70 20 384,84-13-160,18-7-152,-20 5 688,-15 23 176,11 7-432,-4 19-48,28-54-384,-2 18 192,-6 19-344,16 35 80,-1-20-1200,-7-52 1272,-10 30-640,10 10-2984,13-18 1816,-31 11-4760,18-33 6568,0 0 0</inkml:trace>
  <inkml:trace contextRef="#ctx0" brushRef="#br0" timeOffset="1165">2081 362 527,'0'0'1752,"0"0"3184,0 62-2472,0-62-2464,3 10 5848,14 74-2928,-10-44 280,1-5-1600,-8-35-1600,12 37 1136,1 21-568,-1-11-88,-4-15-240,-8-32-240,10 40 216,-5-20 64,0-3-144,-3-2-280,-2-15 144,5 10-72,-2-2-232,-1-1 152,-2-4-40,0-3 192,3 2-96,-3-4-96,0-13 96,-3-10-24,3 25 120,0-13-176,0-4 88,-2-78-584,2 56 336,0 39 336,-3-28-168,3-14 80,5-80 48,-2 87-464,-3 35 504,4-17-256,4-13-744,9-35 504,-12 33-1176,-5 32 1672,8-35-832,-3 25-312,5-2 1112,0 4 16,-10 8 16,10 5 1256,2-5-632,5 13 1152,16 16-888,-33-29-888,17 5 1896,16 43-952,-21-11 616,8 25-776,-20-62-784,10 23 1000,-8-8-152,8 47-424,3-20-56,-13-42-368,0 18 184,-8 49-128,13-45-24,-2-7-216,-3-15 184,12 17-88,-12-9-456,3-1 272,-1 1-1016,-2-8 1288,10-8-2680,-15 8 1336,23-39-1840,-16 34 1592,-2 5 1592,15-28-792,-3 18 392,41-69 200,-63 46-2920,10 33 3120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5:0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71 812 3711,'-20'52'0,"20"-52"0,0 10 0,-15 8 0,5 19 4792,0-7-2392,10-30-2400,-13 10 2800,16 49 1704,-6-44-2248,1 15 928,2-30-3184,2 15 1592,6 22-80,-3-17-760,5 10 96,-10-30-848,20 18 424,-8-3 32,50 7-224,-49-15-136,-13-7-96,27 15-64,1-20 32,-4-7 8,-6 9 8,-18 3 16,17-7-8,8-6 8,12-26 0,-29 21-104,-8 18 104,5-12-56,5-30-112,-8 4 88,-9 13-624,7 25 704,-8-32-352,6 5-768,-28-18-392,13 10 760,17 35 752,-33 5-1224,26-13 616,-30-16-456,14 29 536,23-5 528,-20-10-1120,-15 20 560,10-10-800,-7 17 680,32-17 680,-15 27-680,10-17 1160,-10 67-240,10-69 1312,5-8-1552,-2 7 776,4 51 416,-4-38-592,19 14-656,-17-34 56,10 18-24,-2-11-720,27 18 376,12-15-944,-47-10 1312,22-12-2536,-12 9 1264,35-62-1048,-33 51 1160,-12 14 1160,20-38-584,-5 31 296,18-95 144,-26 82-1208,-7 20 1352</inkml:trace>
  <inkml:trace contextRef="#ctx0" brushRef="#br0" timeOffset="1">312 785 527,'0'0'2920,"0"0"-1464,0 0-1456,0 0 3208,0 17-1600,0-25 456,0 8-1032,0 0-1032,0 0 2816,0 0-1408,0 0 1344,0 8-1376,0-8-1376,0 25 1752,0-35 160,-3 27-960,8 23 344,-5-40-1296,5 25 648,5 27 56,5-22-352,-7-13 16,-8-17-368,17 55 584,-9-42-296,21 41 208,-16-6-248,-13-48-248,10 15 264,2-5-136,16 12-56,-11-22-40,-17 0-32,13 0 16,1-3-8,34-44 0,-23 20-40,-25 27 32,15-10-16,12-27 8,13-63 0,-20 40-32,-20 60 40,17-87-16,-12 62-88,17-84-296,-17 47 200,-5 62 200,8-30-272,-3-15 136,0-64 16,-10 86 64,5 23 56,-10-42-264,0 17 136,-45-77-288,10-12 208,45 114 208,-22-18-352,-8-12-176,-30-32 264,46 45-240,14 17 504,-18-13-256,1-4 384,-13 24-64,15 6 1072,15-13-1136,-15 12 568,0 10 560,-17 63-560,19-30-8,13-55-560,-5 52 408,8-10-200,32 110 48,-13-92-128,-22-60-128,30 70 64,-8-13-32,35 62-16,-24-42 120,-33-77-136,27 80 72,6 14 40,21 1-56,-36-58 8,-18-37-64,15 25 32,10 15-16,7-10-16,-22-23 0,-10-7 0,7 13-64,13-3 32,-12-3-304,4-19 168,-12 12 168,0-5-1616,-5-18 808,5 23 808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18:05:0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0 794 727,'0'0'1888,"0"0"-1888,0 0 944,0-2 3248,0-16-2096,0 18 3432,0 0-5528,0-7 4320,0 9-2160,0-17-576,0 8-792,0 7-792,0-28 400,0 33-200,0-10-104,18-24 696,-18 29-792,15-38 392,0 31 568,52-50-480,-37 12 360,-30 45-840,32-40 416,23-12 312,62-38 96,-80 70-416,-37 20-408,80-50 512,-41 28-256,63-40 40,-69 39-152,-33 23-144,50-32 168,-13 10-88,45-21 16,-42 26-48,-40 17-48,22-10 40,28-10-32,17-2-8,-40 14-56,-27 8 56,18-2-32,-1-1-320,1-2 176,2 5-464,-20 0 640,20 0-320,-15 0-864,0 5 592,-13 15-1544,8-20 2136,-10 13-3736,-5-1 1864,-57 45-2496,35-44 2184,37-13 2184</inkml:trace>
  <inkml:trace contextRef="#ctx0" brushRef="#br0" timeOffset="479">339 408 7255,'35'0'0,"-26"23"0,-1 17 1184,-8-40-1184,10 20 592,5 19 896,25 53-744,-30-44 4496,-10-48-5240,10 30 2624,4 19 976,11 46-576,-22-40-1512,-3-55-1512,-3 24 1560,8 29-776,3 64 64,-6-87-424,-2-30-424,5 47 464,-2 32-232,9 8 0,-12-72-112,0-15-120,10 38 48,-5-16-128,13 40 40,-11-32-288,-7-30 328,15 52-168,-13-39-888,6-1 528,17-37-2392,-25 25 2920,7-24-1464,-7 24 1464</inkml:trace>
  <inkml:trace contextRef="#ctx0" brushRef="#br0" timeOffset="1061">734 1356 431,'0'0'0,"0"8"0,0-8 0,0-10 0,0 22 1352,0 1-672,-7-16 3152,7 3-3832,0 3 6768,-3-6-3384,1-2 856,4 28-2120,-2-23-2120,3-10 1056,-3 17-528,7-2-264,1-5-128,-8 0-136,12-5 1368,3 0-688,5 3 440,5-16 88,-25 18-1208,12-10 600,6 5 160,12-22-168,-8-5-296,-22 32-296,12-18 232,-2 6-120,5-18-48,0 3-32,-15 27-32,8-23-64,-3-4 32,-3-23-352,-2 25 192,0 25 192,-5-20-624,0 5-400,-15-24 512,10 24-464,10 15 976,-10-18-488,-2 3-536,-8 5 512,8 0-536,12 10 1048,-13-7-520,3 2-32,-17 0 280,17 7 440,10-2-168,-7 5 672,-8 15-336,-8 10 680,16-10-512,7-20-504,-13 30 256,8-18-128,-2 63-64,7-50 760,0-25-824,0 17 416,5 73 440,5-65-432,2 25 208,-12-50-632,5 14 312,13 29 40,11 36-16,-19-44-168,-10-35-168,18 3 240,-1 37-120,1-26 8,-6-14-64,-12 0-64,25 20-24,-10-17 8,7-1-200,-2 3 112,-20-5 104,25-22-520,-3 19-624,-4-14 568,2-23-1256,-20 40 1832,10-17-920,0 12-1872,10-23 1400,-30 21-2136,10 7 3528,5-37-1760,-5 37 1760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3F84-9DBD-4516-B601-F6EF132A3C87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D622F-0CFA-4C8F-988E-2E41B0D867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81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8640DAA0-4DB6-42B1-83EF-47E972CE06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5BE6C3-2FC2-40F2-BF41-8B02312B3CD5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D83137D-0AE6-4F2B-9732-EE99121356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38405D7-C7FC-4620-9DD6-5032A8C6C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E7B040FC-0F7A-4A7C-947A-30E16057A0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B388BF-6AD6-424F-837C-291C06B04E52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D236CB7-DC82-4A8E-B904-EFEE8F48DE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39D57DE9-00E9-4B1C-AC25-0CDFEFF93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egnaposto immagine diapositiva 1">
            <a:extLst>
              <a:ext uri="{FF2B5EF4-FFF2-40B4-BE49-F238E27FC236}">
                <a16:creationId xmlns:a16="http://schemas.microsoft.com/office/drawing/2014/main" id="{CD6414E9-E83F-4F5B-B055-C56F21D7D5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Segnaposto note 2">
            <a:extLst>
              <a:ext uri="{FF2B5EF4-FFF2-40B4-BE49-F238E27FC236}">
                <a16:creationId xmlns:a16="http://schemas.microsoft.com/office/drawing/2014/main" id="{68EF93DB-DEF8-46E1-8672-0F990401B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34820" name="Segnaposto numero diapositiva 3">
            <a:extLst>
              <a:ext uri="{FF2B5EF4-FFF2-40B4-BE49-F238E27FC236}">
                <a16:creationId xmlns:a16="http://schemas.microsoft.com/office/drawing/2014/main" id="{1EEBE6F4-0564-4C84-81FC-76F170A9AC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958B4F-BEDE-4FD5-A28E-E39E534D7023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it-IT" sz="130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6750915D-3873-43C8-81D9-9AD36E4DE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12D805-8709-4FE5-8C08-5619C6F6023A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408A85B-536C-4386-9229-A39C1193EF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7D5A1C31-DC04-488B-B196-F558A0B338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84E6BAB-69E0-4BF2-940D-947C2D4791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B56993D-0BAA-4E30-B1A8-133F4EE1A2C7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63633DA-E136-4CA8-A770-6D7E1C466D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4143191-A822-4625-8AF9-E985E9678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5C38E5A-CB3D-462C-A4B3-6EC2A9AE43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B2DA07C-AC1F-4569-AF0F-CAA5E283B61E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B42E4858-DEAC-41BD-9E3F-6BD692CA7F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A802D8-A369-4095-AB4A-E134AE010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A697D91D-4CD1-4F53-B210-9205561DA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615F98-E519-4A1A-A5FA-DB02C36AE1EE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EC086C31-7F13-43C6-89E7-25D03AA1C9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A972F44C-65DC-4638-9F89-02D3736C0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0EBEFD12-A9A0-4017-839E-998D1C586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B3BD10-AB8A-49D0-8D71-20C077329FBC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9C18CCA3-F4B8-4A3E-B277-3B4CD8A05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7491D5A7-0E4B-4270-9402-99E5C729CF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4F9BD810-BD9C-483B-8B92-3A54F6DB4E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59D174A-F95E-4FBA-94DB-B315950036C9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6BA24A50-D5DD-4F52-89AB-D9A0F12FC0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C3753DF6-C438-4C0F-8E6B-7D9120BF8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egnaposto immagine diapositiva 1">
            <a:extLst>
              <a:ext uri="{FF2B5EF4-FFF2-40B4-BE49-F238E27FC236}">
                <a16:creationId xmlns:a16="http://schemas.microsoft.com/office/drawing/2014/main" id="{70EADAEF-4138-4342-BCB5-664E916086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Segnaposto note 2">
            <a:extLst>
              <a:ext uri="{FF2B5EF4-FFF2-40B4-BE49-F238E27FC236}">
                <a16:creationId xmlns:a16="http://schemas.microsoft.com/office/drawing/2014/main" id="{869A3CBB-923B-4C4D-A351-BB5021371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151556" name="Segnaposto numero diapositiva 3">
            <a:extLst>
              <a:ext uri="{FF2B5EF4-FFF2-40B4-BE49-F238E27FC236}">
                <a16:creationId xmlns:a16="http://schemas.microsoft.com/office/drawing/2014/main" id="{002F3F5C-8687-46DF-96FF-A08B36B4E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E2EEC9-548B-4348-AB2E-32734138FBBD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it-IT" sz="130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0284AD51-555B-460D-B827-5E42F0D9E3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D02537-0377-4137-83D2-5016FB990811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D5C3A43-C65C-4DE1-8B39-E21A3FE4AC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89445EE-CFEC-4700-9ED0-1D9DF37FE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557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id="{80216987-DE76-4AA9-9333-D2484418C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id="{13102D14-BBF4-4D24-A190-2C284CF96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id="{F48A9C24-18A7-4E1C-9427-B966A66671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E9DD5C-E40B-4265-99E1-25B34B281B39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it-IT" sz="130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13B88DB0-608C-4EC6-AF09-6EA17610C5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7B54FE5-049A-4151-B260-B1D5A05BB153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8BFDB3F-0D90-493A-8AA2-E354E9C2A7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BCBD8CE3-CFFF-48F0-AF56-F8B816FEC1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61060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0284AD51-555B-460D-B827-5E42F0D9E3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D02537-0377-4137-83D2-5016FB990811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D5C3A43-C65C-4DE1-8B39-E21A3FE4AC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89445EE-CFEC-4700-9ED0-1D9DF37FE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9077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DDF104BB-8FDD-4B2C-8C42-DA81B08BD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E861D-CBA8-4077-B0D0-B517A9471AC4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FFD053EE-795A-4DA4-93C4-533BCFD04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CFD8D0C9-590D-4236-80DA-833AA745A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299FD972-E9C6-4EFE-9616-A1C79B030A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F60497-9BEE-4546-BDB7-8B13B73B21E2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9B919A3A-EEA2-46A7-9908-7A0B72B943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F620C127-7C68-4958-B058-763EF1CD50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6AE500FF-076D-448E-87F8-16BDFBAAE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AA486F5-ECDB-457C-B859-EF7E42722921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FE8E3A27-0AA7-4DDA-A766-70A98A0096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200024DA-C7B7-4DB5-8C24-FD45E68D78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DF8951BA-FAA8-426C-A412-95A048DB80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5822D24-5E21-47A1-AF48-64490B693815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65A3B76E-BBBE-4C71-977A-D5D010DF09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5194B27C-4D64-47AD-855E-0991174E9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6C1A807C-ADC1-433B-9C1E-7CA606A7DA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36D1D9-784D-4255-A68A-E2D8C81F8C7D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8A50920A-903A-4098-86D1-1480B593E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2BCACE9B-D0D4-45FE-A6EB-C50151183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3B370550-9B53-4295-8E38-1FC6772EB6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F042F4-7DBE-4BFB-AAF1-C9DC16DFAE52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83284F60-CE41-4840-9FCA-F369608114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D9F0C5-B8FD-442F-9B4A-B553A97754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id="{6889F470-7295-4206-9B77-E1E17EC30D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id="{D79C2E0F-E8AD-4B0B-BC00-700AD10FC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id="{D45E47B6-3F88-4F1E-A50C-375298570D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714EE5-6B1E-49E4-ACC9-7CE5BF6E1230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it-IT" sz="130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5C6A3054-DA43-49CA-86EC-88D6C6EB9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11CB45-7D24-4C04-9FEE-C016411C430F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AD0B429-4C50-4186-B757-8595259DD1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113DEECC-590D-414E-BB7E-928B9E390E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FDD996F7-C129-48B2-BF72-504DC7CA9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2982FFA-6943-4AA7-B0F4-4277BBA9F385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2DB79244-C3B0-4D82-A8BA-B1F8FB39A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45A35F0-0922-409E-B087-D7F796370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71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FD17D32-0900-4EE2-8C6E-EF2A9EB6B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75E9B6-5F91-4F65-BDDD-A5887E929995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5618064-B6CA-486B-975B-93B6DEA52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32843DB-0C2E-42F8-98C1-671DB8529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9186-1855-4EB1-82E6-8E0320519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7DF47-C511-4E7C-BDA6-71732CE5C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52723-01D5-4EB5-8DA1-38A68B05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2474E-9DF6-4FCB-9B09-024A7C75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F1E0-E920-4764-9BF4-3C53643F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70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2E74-BB1D-4283-BDB0-01FD0736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1606D-A7F7-457B-8091-122D57AF6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EDCD5-1309-4686-BB87-733002B2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395A-6D5A-40FB-849E-DDBB7F18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88F4B-FA52-46C9-8556-AD0DE816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3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F136D-063E-4E94-A2DF-16EB00BF0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33C13-AF98-44EA-94AE-CD06EC7E9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3AAFD-9F6C-4DFC-BAF7-B993F824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ED52-7210-4DED-A9A1-53A206EF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80F67-0A3C-4D1C-87B4-8C0095F9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28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6EE6-EC08-4BB1-8DF6-56A22852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E8D4B-2976-462D-A60A-69D99691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20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B33E-AB68-4C48-9426-0F757018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28E2-82D1-4F05-880D-A5621C4C6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84894-1F62-45CD-AECD-342B559F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97EE-A815-4047-804E-082C26C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3BAAC-90E5-454D-846D-888AF76C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84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F509-9316-4CFA-B3C4-18F35439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5710B-1876-4522-A26E-ACB100D12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5C8C5-04CC-4B25-8D51-0211C0C28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BFE04-1826-48E9-B05A-1E6A56ED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7060D-4978-44A1-B65F-292DCAB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E12F7-E1FA-4240-88DE-66BB5C6C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B132-0D64-493D-9055-550158F9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AED0A-DB2F-4C08-8BD4-7C4A87A2D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4938D-1BAA-4B3C-A2E9-E1C96323B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8BE03-B64C-4B91-A48B-5BBBB959F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FC5E7-54CE-46D2-A194-9C6A9B855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28104-B060-495B-8453-47B38A9B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A591C-226A-4ED5-81E7-ECB063CD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0510E-0CD4-4526-94CB-111993FF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23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AD49-8D6A-49DC-AD26-EFF8B7E1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8EBA3-3C24-4D5C-B73B-43930957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E3F01-FAF6-4AA1-9F90-8E72B14D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2B1FE-8356-488A-8918-B1096F8B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21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3948D-EF64-4C9E-81D5-2F438C25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A6E8B-018B-43FB-9495-F01B6F85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85A0B-D477-491A-880F-0989A8C9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34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E6B7-0F78-4EFF-913C-6D6C46E0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614EB-3DC0-4F4C-B199-7E89B2987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D1FAD-2412-48EE-ADDA-2033DAE3C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C0A89-6320-4A36-A86A-B59E5405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4A229-AAF9-4E36-8FE3-DA91348F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1A9A-7B88-4E03-8D01-C6DA6C2C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0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4EAA-7DB3-407A-B422-016881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FDA86-EEBE-4436-9686-312E92D43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B42BB-C577-4AFE-BFE4-05F6D3B53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5EC7-B13F-469E-9DD3-D6F5411B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B6971-491B-4C2A-860C-46F591B1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BADDF-F665-4260-AAE7-F82CEDD1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111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C397A8-A09F-4990-8A8B-8BFDD8C1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56473-3461-4D1B-A69A-D37EEF4F9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6BAF2-6D5B-47D4-BB76-856DDF6A6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0508-E556-4984-8F49-31EB46FF3C35}" type="datetimeFigureOut">
              <a:rPr lang="it-IT" smtClean="0"/>
              <a:t>13/11/2024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98D46-A6CC-4DF4-83BA-C72A79FEC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18C42-F95F-4ACD-BF94-BE7478FD5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06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hyperlink" Target="https://bit.ly/3LHnkPq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it.ly/3CaYa8X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bit.ly/3xVmDwu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hyperlink" Target="http://www.submarinecablemap.com/" TargetMode="External"/><Relationship Id="rId4" Type="http://schemas.openxmlformats.org/officeDocument/2006/relationships/image" Target="../media/image7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spersky.com/blog/amazing-internet-maps/10441/" TargetMode="External"/><Relationship Id="rId2" Type="http://schemas.openxmlformats.org/officeDocument/2006/relationships/hyperlink" Target="http://internet-map.n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69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it/imgres?imgurl=http://www.vivienna.it/immagini/posta.jpg&amp;imgrefurl=http://www.vivienna.it/tecnologia/tecnologia.php?article=tec6.html&amp;h=220&amp;w=172&amp;sz=5&amp;tbnid=MANKW9HF4iEJ:&amp;tbnh=102&amp;tbnw=79&amp;hl=it&amp;start=3&amp;prev=/images?q=posta&amp;svnum=10&amp;hl=it&amp;lr=&amp;rls=GGLD,GGLD:2005-04,GGLD:it&amp;sa=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95.png"/><Relationship Id="rId21" Type="http://schemas.openxmlformats.org/officeDocument/2006/relationships/image" Target="../media/image86.png"/><Relationship Id="rId34" Type="http://schemas.openxmlformats.org/officeDocument/2006/relationships/customXml" Target="../ink/ink16.xm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90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81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94.png"/><Relationship Id="rId40" Type="http://schemas.openxmlformats.org/officeDocument/2006/relationships/customXml" Target="../ink/ink19.xml"/><Relationship Id="rId5" Type="http://schemas.openxmlformats.org/officeDocument/2006/relationships/image" Target="../media/image78.png"/><Relationship Id="rId15" Type="http://schemas.openxmlformats.org/officeDocument/2006/relationships/image" Target="../media/image83.png"/><Relationship Id="rId23" Type="http://schemas.openxmlformats.org/officeDocument/2006/relationships/image" Target="../media/image87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85.png"/><Relationship Id="rId31" Type="http://schemas.openxmlformats.org/officeDocument/2006/relationships/image" Target="../media/image91.png"/><Relationship Id="rId4" Type="http://schemas.openxmlformats.org/officeDocument/2006/relationships/customXml" Target="../ink/ink1.xml"/><Relationship Id="rId9" Type="http://schemas.openxmlformats.org/officeDocument/2006/relationships/image" Target="../media/image8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89.png"/><Relationship Id="rId30" Type="http://schemas.openxmlformats.org/officeDocument/2006/relationships/customXml" Target="../ink/ink14.xml"/><Relationship Id="rId35" Type="http://schemas.openxmlformats.org/officeDocument/2006/relationships/image" Target="../media/image93.png"/><Relationship Id="rId8" Type="http://schemas.openxmlformats.org/officeDocument/2006/relationships/customXml" Target="../ink/ink3.xml"/><Relationship Id="rId3" Type="http://schemas.openxmlformats.org/officeDocument/2006/relationships/image" Target="../media/image77.png"/><Relationship Id="rId12" Type="http://schemas.openxmlformats.org/officeDocument/2006/relationships/customXml" Target="../ink/ink5.xml"/><Relationship Id="rId17" Type="http://schemas.openxmlformats.org/officeDocument/2006/relationships/image" Target="../media/image84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38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25.xml"/><Relationship Id="rId18" Type="http://schemas.openxmlformats.org/officeDocument/2006/relationships/image" Target="../media/image105.png"/><Relationship Id="rId26" Type="http://schemas.openxmlformats.org/officeDocument/2006/relationships/image" Target="../media/image109.png"/><Relationship Id="rId3" Type="http://schemas.openxmlformats.org/officeDocument/2006/relationships/customXml" Target="../ink/ink20.xml"/><Relationship Id="rId21" Type="http://schemas.openxmlformats.org/officeDocument/2006/relationships/customXml" Target="../ink/ink29.xml"/><Relationship Id="rId7" Type="http://schemas.openxmlformats.org/officeDocument/2006/relationships/customXml" Target="../ink/ink22.xml"/><Relationship Id="rId12" Type="http://schemas.openxmlformats.org/officeDocument/2006/relationships/image" Target="../media/image102.png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2" Type="http://schemas.openxmlformats.org/officeDocument/2006/relationships/image" Target="../media/image97.png"/><Relationship Id="rId16" Type="http://schemas.openxmlformats.org/officeDocument/2006/relationships/image" Target="../media/image10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11" Type="http://schemas.openxmlformats.org/officeDocument/2006/relationships/customXml" Target="../ink/ink24.xml"/><Relationship Id="rId24" Type="http://schemas.openxmlformats.org/officeDocument/2006/relationships/image" Target="../media/image108.png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10" Type="http://schemas.openxmlformats.org/officeDocument/2006/relationships/image" Target="../media/image101.png"/><Relationship Id="rId19" Type="http://schemas.openxmlformats.org/officeDocument/2006/relationships/customXml" Target="../ink/ink28.xml"/><Relationship Id="rId4" Type="http://schemas.openxmlformats.org/officeDocument/2006/relationships/image" Target="../media/image98.png"/><Relationship Id="rId9" Type="http://schemas.openxmlformats.org/officeDocument/2006/relationships/customXml" Target="../ink/ink23.xml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3.bin"/><Relationship Id="rId18" Type="http://schemas.openxmlformats.org/officeDocument/2006/relationships/oleObject" Target="../embeddings/oleObject16.bin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111.wmf"/><Relationship Id="rId2" Type="http://schemas.openxmlformats.org/officeDocument/2006/relationships/notesSlide" Target="../notesSlides/notesSlide19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4.bin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114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13.wmf"/><Relationship Id="rId22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oleObject" Target="../embeddings/oleObject27.bin"/><Relationship Id="rId18" Type="http://schemas.openxmlformats.org/officeDocument/2006/relationships/oleObject" Target="../embeddings/oleObject30.bin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32.bin"/><Relationship Id="rId7" Type="http://schemas.openxmlformats.org/officeDocument/2006/relationships/oleObject" Target="../embeddings/oleObject21.bin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111.wmf"/><Relationship Id="rId2" Type="http://schemas.openxmlformats.org/officeDocument/2006/relationships/notesSlide" Target="../notesSlides/notesSlide20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8.bin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114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113.wmf"/><Relationship Id="rId22" Type="http://schemas.openxmlformats.org/officeDocument/2006/relationships/oleObject" Target="../embeddings/oleObject3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3.bin"/><Relationship Id="rId18" Type="http://schemas.openxmlformats.org/officeDocument/2006/relationships/oleObject" Target="../embeddings/oleObject16.bin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111.wmf"/><Relationship Id="rId2" Type="http://schemas.openxmlformats.org/officeDocument/2006/relationships/notesSlide" Target="../notesSlides/notesSlide2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4.bin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114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13.wmf"/><Relationship Id="rId22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www.mat.unical.it/informatica/IanniGiovambattista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oleObject" Target="../embeddings/oleObject37.bin"/><Relationship Id="rId3" Type="http://schemas.openxmlformats.org/officeDocument/2006/relationships/oleObject" Target="../embeddings/oleObject35.bin"/><Relationship Id="rId7" Type="http://schemas.openxmlformats.org/officeDocument/2006/relationships/diagramLayout" Target="../diagrams/layout3.xm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11" Type="http://schemas.openxmlformats.org/officeDocument/2006/relationships/customXml" Target="../ink/ink32.xml"/><Relationship Id="rId5" Type="http://schemas.openxmlformats.org/officeDocument/2006/relationships/oleObject" Target="../embeddings/oleObject36.bin"/><Relationship Id="rId15" Type="http://schemas.openxmlformats.org/officeDocument/2006/relationships/image" Target="../media/image116.png"/><Relationship Id="rId10" Type="http://schemas.microsoft.com/office/2007/relationships/diagramDrawing" Target="../diagrams/drawing3.xml"/><Relationship Id="rId4" Type="http://schemas.openxmlformats.org/officeDocument/2006/relationships/image" Target="../media/image69.wmf"/><Relationship Id="rId9" Type="http://schemas.openxmlformats.org/officeDocument/2006/relationships/diagramColors" Target="../diagrams/colors3.xml"/><Relationship Id="rId14" Type="http://schemas.openxmlformats.org/officeDocument/2006/relationships/customXml" Target="../ink/ink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ireshark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nemilliontweetmap.com/" TargetMode="External"/><Relationship Id="rId13" Type="http://schemas.openxmlformats.org/officeDocument/2006/relationships/image" Target="../media/image35.jpeg"/><Relationship Id="rId3" Type="http://schemas.openxmlformats.org/officeDocument/2006/relationships/image" Target="../media/image27.jpeg"/><Relationship Id="rId7" Type="http://schemas.openxmlformats.org/officeDocument/2006/relationships/hyperlink" Target="http://www.flightradar24.com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3.emf"/><Relationship Id="rId5" Type="http://schemas.openxmlformats.org/officeDocument/2006/relationships/image" Target="../media/image29.png"/><Relationship Id="rId10" Type="http://schemas.openxmlformats.org/officeDocument/2006/relationships/image" Target="../media/image32.jpeg"/><Relationship Id="rId4" Type="http://schemas.openxmlformats.org/officeDocument/2006/relationships/image" Target="../media/image28.jpeg"/><Relationship Id="rId9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316" name="Rectangle 2">
            <a:extLst>
              <a:ext uri="{FF2B5EF4-FFF2-40B4-BE49-F238E27FC236}">
                <a16:creationId xmlns:a16="http://schemas.microsoft.com/office/drawing/2014/main" id="{9EF85E1C-5A11-4B70-8B19-538D9C610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813" y="225571"/>
            <a:ext cx="8870695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it-IT" sz="3100" b="1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Fondamenti</a:t>
            </a:r>
            <a:r>
              <a:rPr lang="en-US" altLang="it-IT" sz="3100" b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di </a:t>
            </a:r>
            <a:r>
              <a:rPr lang="en-US" altLang="it-IT" sz="3100" b="1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reti</a:t>
            </a:r>
            <a:r>
              <a:rPr lang="en-US" altLang="it-IT" sz="3100" b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altLang="it-IT" sz="3100" b="1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sicurezza</a:t>
            </a:r>
            <a:r>
              <a:rPr lang="en-US" altLang="it-IT" sz="3100" b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informatica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368" name="Picture 11">
            <a:extLst>
              <a:ext uri="{FF2B5EF4-FFF2-40B4-BE49-F238E27FC236}">
                <a16:creationId xmlns:a16="http://schemas.microsoft.com/office/drawing/2014/main" id="{55DAE594-D196-41AD-A2A9-155659CA7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080"/>
          <a:stretch/>
        </p:blipFill>
        <p:spPr bwMode="auto"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Segnaposto numero diapositiva 3">
            <a:extLst>
              <a:ext uri="{FF2B5EF4-FFF2-40B4-BE49-F238E27FC236}">
                <a16:creationId xmlns:a16="http://schemas.microsoft.com/office/drawing/2014/main" id="{069528C6-1411-4236-A05E-718D1F5187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it-IT" sz="1100">
                <a:solidFill>
                  <a:srgbClr val="FFFFFF"/>
                </a:solidFill>
                <a:latin typeface="Calibri" panose="020F0502020204030204"/>
              </a:rPr>
              <a:t>1-</a:t>
            </a:r>
            <a:fld id="{62086372-AB7F-462E-A2CC-D17CF361E48D}" type="slidenum">
              <a:rPr lang="en-US" altLang="it-IT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it-IT" sz="11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5366" name="Text Box 7">
            <a:extLst>
              <a:ext uri="{FF2B5EF4-FFF2-40B4-BE49-F238E27FC236}">
                <a16:creationId xmlns:a16="http://schemas.microsoft.com/office/drawing/2014/main" id="{803ACD33-F316-408C-BB69-C6B30FD1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86" y="1138762"/>
            <a:ext cx="3938194" cy="32162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it-IT" altLang="it-IT" sz="2400" b="1">
                <a:latin typeface="+mj-lt"/>
              </a:rPr>
              <a:t>Docente: 	Prof. G. Ianni</a:t>
            </a:r>
          </a:p>
          <a:p>
            <a:pPr>
              <a:spcAft>
                <a:spcPts val="600"/>
              </a:spcAft>
              <a:defRPr/>
            </a:pPr>
            <a:r>
              <a:rPr lang="it-IT" altLang="it-IT" sz="2400" b="1">
                <a:latin typeface="+mj-lt"/>
              </a:rPr>
              <a:t>Esercitatore: 	Dott. F. </a:t>
            </a:r>
            <a:r>
              <a:rPr lang="it-IT" altLang="it-IT" sz="2400" b="1" err="1">
                <a:latin typeface="+mj-lt"/>
              </a:rPr>
              <a:t>Pacenza</a:t>
            </a:r>
            <a:endParaRPr lang="it-IT" altLang="it-IT" sz="2400" b="1"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it-IT" altLang="it-IT" sz="2400" b="1">
                <a:latin typeface="+mj-lt"/>
              </a:rPr>
              <a:t>6 Crediti</a:t>
            </a:r>
          </a:p>
          <a:p>
            <a:pPr>
              <a:spcAft>
                <a:spcPts val="600"/>
              </a:spcAft>
              <a:defRPr/>
            </a:pPr>
            <a:r>
              <a:rPr lang="it-IT" altLang="it-IT" sz="1600" b="1">
                <a:latin typeface="+mj-lt"/>
              </a:rPr>
              <a:t>Team: </a:t>
            </a:r>
            <a:r>
              <a:rPr lang="it-IT" altLang="it-IT" sz="1600" b="1">
                <a:latin typeface="+mj-lt"/>
                <a:hlinkClick r:id="rId5"/>
              </a:rPr>
              <a:t>https://bit.ly/3xVmDwu</a:t>
            </a:r>
            <a:endParaRPr lang="it-IT" altLang="it-IT" sz="1600" b="1"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it-IT" altLang="it-IT" sz="1600" b="1">
                <a:latin typeface="+mj-lt"/>
              </a:rPr>
              <a:t>Materiale: </a:t>
            </a:r>
            <a:r>
              <a:rPr lang="it-IT" altLang="it-IT" sz="1600" b="1">
                <a:latin typeface="+mj-lt"/>
                <a:hlinkClick r:id="rId6"/>
              </a:rPr>
              <a:t>https://bit.ly/3CaYa8X</a:t>
            </a:r>
            <a:endParaRPr lang="it-IT" altLang="it-IT" sz="1600" b="1"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it-IT" altLang="it-IT" sz="1600" b="1">
                <a:latin typeface="+mj-lt"/>
              </a:rPr>
              <a:t>FB: </a:t>
            </a:r>
            <a:r>
              <a:rPr lang="it-IT" altLang="it-IT" sz="1600" b="1">
                <a:latin typeface="+mj-lt"/>
                <a:hlinkClick r:id="rId7"/>
              </a:rPr>
              <a:t>https://bit.ly/3LHnkPq</a:t>
            </a:r>
            <a:endParaRPr lang="it-IT" altLang="it-IT" sz="2400" b="1">
              <a:latin typeface="+mj-lt"/>
            </a:endParaRPr>
          </a:p>
          <a:p>
            <a:pPr>
              <a:spcAft>
                <a:spcPts val="600"/>
              </a:spcAft>
              <a:defRPr/>
            </a:pPr>
            <a:endParaRPr lang="it-IT" altLang="it-IT" sz="2400" b="1">
              <a:latin typeface="+mj-lt"/>
            </a:endParaRPr>
          </a:p>
          <a:p>
            <a:pPr>
              <a:spcAft>
                <a:spcPts val="600"/>
              </a:spcAft>
              <a:defRPr/>
            </a:pPr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5367" name="AutoShape 9" descr="data:image/webp;base64,UklGRnYWAABXRUJQVlA4IGoWAADwbgCdASrcABABPw1wrkynI6WjKtI8cOghic2Vm6d9ifZWs5F/mb8+1XvGNzRJ70fv96R6g/8LvQedevMC+LXwuxmyANw9nPyI1C3wfj3ML92vv/n5fdeaP896gHCPHhf9TyefXfsJdJ792vZmSHr7SXPycK7r6WbjX83as5QnrjtyhOYzzXY7wne3CKIA968Neu+FWH3SGt+8QQW1XTqAcZ1NNZMkVFrjHsDz/Tpdc6EkuUagGhOiPQUFqDrlm5wSsVgu9KWA+tEDrcp4UhqUK0yJWMQ8DAM+NkC4Cs41njHa/6hizZOOePLyF6IH/5qU3eoVVLmQURlssgEeIMDvoDTsV3NNn8Lq+fbR/TMyAaANZNYXIVQCwdwFMRWsjSIG3o4+jUZ8aoHst2Ny/Ji61Lijka9WfXbhi/q9Yw7x98TDUdXIzWx80jTV+DhPJZOq4B+DITple1vN0DFIvCF9qsBtU5RALWA7J9LfzWxl7zuK6ZiZxZ95hLdNptpGIqhFSuzuZrh1DNFk81p+i2GkYAPpsupp9N1q1zV0QprVvahr1wMTm1uEkcs4oM//OkjvxF2ZCHqLnhIiWnX81p3/dOrAmkC+OVmCBBcWuSe5OJEYBZSdHkgZd2u46oQipIruwDF2zAjBRn5tfDKI+K7bOtuaKlewWspWw335IIHHcXLRcuGaUTOEVhx2ezmctnRhoVMn3XtvJSAg9wXd/pptWbEbsAgOo50kgN9ovMyp8lllCmmz7U55ZTLNclgxC6oEei0/MqM80p+x2HnAgXGq41ekDrN+e3DjBmqL63L//WIwFaTVL0jHeD2s4e9BRpPPFx7OCUavI4Jw9qiOGuUGRzwybQPwjhwl05KbfVb4DqI0JZBTMI5YnNR67WS8MX1vtSPK7AQgvvd5r4oKy32EH12lV+v/Ia4qf2Ah5wA59Ip1MeW0w8a+iujI8EnH77uLxMyPbPFdnLOQyIU7nrd8yc+/QVuqlgZsaktK0XGB/9sV+f/6wN5kmhvcUsqHdqMXjCoUhcgx0wSPzCumctAH+S1V4EbhdOJlhlUy91+cy11jrjJsbSI/1Uoex3Jjv0BdIsgU3fppi/K5IV9blyFY4QIz55cMhCELXel/b9VaHlOFAMUz4Sd4BEMjEPRmjQgmMJItGHup8TALjClGqs/TbynNZ58W6q9dZD0Ja+OoAAD+7KiXJOCW7sQmCnBrDTDpEw+Hmon05O7adfcpsVRUuJmceY+Y30A4Y8ABivwQuZBRCMmzF+wKu8RiNS1fxU+6wbw/Bs05JztUs5AQW289+fWteDeDvaW2Pje+s0LZmoY6P4nxoRaQoZnFC4t+MNRIY4vfO15zG8qlsc2CyzAgaRM+2N+KqBvPlSpDwAVaXNYnWp9RN0caLBQcfNdMpRclc5TM09r8z6mqU/XB9EUXGOAIalbt4qKMVlzGEg6C33kLiToePpjvU2w5qkRRNhBPuwLlX5Kwx1RuzaU/tbFSGzi6aNy+QCzF13413NSNEcajiv4hz6F6vM243XV1tNRhugbBUnJQuUUhXRmbg+e4/2ICoKsEMAYohA/LuTxtySo8r1Un7i6IcKE8LRst0SypC3imgOcmjHdQNZbYXcjCkuD97OqYxPqJv/iet0hRdqvTEfWQ3V1a72P47mPFbk2cLq3q85LvkzxF34wh5cQ0ZIDVMBd55PhjG4tCHQNWRh5pipcPfSPVz39sFYynDERUOQMMi9OtJPdZyB7JhOMMiY5m85z8RNcG3Y746jivy1UOm5Aj8XaGVU9bTKLMrhA3sAR0r/QEcdrQgjof1YW/5v1k6YJsdaxsXfunSpLpFf7NpzC7RPRlmMnoIuI4T1VvGn1QAgRs79H0jv4GidHSCyfjL5HxZ1ISW5/U9xdYRxBZkdFe+sgjzVbmZkbkgBdw9c+lER1jZ4bFYQY5o/mxMVvwoZkHLPhssABHufHze2LeRelJUXrbg6FTsEdwB2hcji7ANU+VL3OV5Lglvlj0gH10YNU0YcltN1b1oTF8G/d5n85Kx+Dmz6mX0Nx4nvjgWcYjhGLfSSd7M41pJNFNqFH5eOXlmsF5Szl8ib8m769KjUcb3sRB3x50l2GUY24lOgYbLP5FGOlOBV1JBad1igYuY5aG/Gcbyo95xk9+dxohm9yMa3KL/WeniyHci0bkF0WxlVunK2gdAWXVW6o0wGAY0B/9vG8R4bk2xE+AUIQA+B7tKRrZGJaJhENjShM+Cw0atFEEO809KYKOcHS/DWNaTxg3QgQEhEk+A/3i96hDOMjy2O+84bs6RFBKH8VQjLCV3FXeC/APNk3bEJ2xQe5ec74qb+RSYMjtjcLBzT2lo0E88dqqzR5kxN9+7wgIVbGFUAT6l/tgEJFciX94Z9WCbml3otSEX+aWBTyErYj6cUu7gfiyd+FqSPVcOAUgv8RI5O3yf2aafA1ggSb0cjH5mcqpxooj97zvLvnriAc+db6gqMUiZzkipodWbebRhduHfxzfRsP8PSCWTroL0sVMahNh4/YtN3XDB/+6X6ad//s/KsJ1Z9UKsHZkstijNQjk5RmoBBLlOEpWrhmleDa3Pk6zP3M9EzHg9fgEATQQPMvUahJ1V322dtB/Peiu2TdQAZwnV6zbZLlWuKmXCvyWvj8ExErwv9HbYXjFs+wEh+cViaqpuYTYEoA12UDDl6xQlciyMfLU63/l/0XkWtqlWo5ZfPwytkxPACPXwXfKHWoapis54XtpADBdRnN2VdLi3xHMcDejDLvm5iLOd9iycecl1rLrVBis0evbN8vo3wNF0AgWm3YxhMWQ2uV5HbPXpFu1/JR6lEUdo9UeDVKRRDKfKieKwrbjvT9ZyQ43IJLaWndk1QcmTDn8SLQL34DiI2qh20qU2q1hQHfh0LMPDYtnIRwt+acN9Q4L3zLPAkQ6veduDnP6L5fpHyNX9PEyJ4EKjomofHdqWN1kAa6dspc8GKla3jbtApeED5a2XWDpWo3QhxzDgNW4cmV26PQgouYAPaNeAaKy2BVHEUSGMiSat6AKNhDC7qHtQ94yLBawZ5ySDqq/dIxMPr0AY+in4KoSUj6XDJ9HYLqQKD98alMHVpcmJwcX4f9R1Gon0I8ZXM1dWiNdRZM/xrQMYEH41sy2aJed8wL7NCVSiOGigeoVz0IHQTcpOVhdVUxbXzaq/skdb4JwumTKdWcfo6gKZnvizFYhfRsh7rmulA50onr6+AwDtEyaUiAP3L0RPvG/6Pvo+T9bmnvSsLpxk18iNNaaIz+iMj3zNg3JficBImJ/fNgdAdSKXGeNfBJg2eS0Xv5klZ7slSApEIT5fkJ4aEfWLZAIGUE8qbwaCN8FRNEU31dve9ybb6iQN60DLTpFlySfQLp5/EFac5R0I2hqsqZyPUGVSD9YPgafOxTClXSTu5JwhBEBTEgO649bK4yeu7+OMBpoX93RvB9mRd9qGsY6KFFj8MM1NrNbBBaw6W1Xe4hg7ntYpjNbGBcseIt9wCpCYN2BSWlDFrmDq8CAw8FSg1cyEpQD1I6KCjHnBlc7D1TrOwKv224GQRKi/ZJOpEQvhvJc+jOBn+EqWQFF7ApKg3mQ5tp+tT82IN8U1a0xHlUHkin4nRM2ZRRoLFBoUyTLqC0BrtVEDYu2AWbDUgLSYq9ZpMOg05aWvzTs7lzD+Fpyi33zjUdKU3z6h54hitErP+akiN7CKIytKgKDIIzzf6LXVdqFS07h1NlXH0FyLa1GT6Xr3BTPfucupkYZUmi3g7b+byBqHv9g/usKSIW/QCskQtFZjZ0Nn869jglsqj7sBDgBoEC+uxYy/VATUtRYYts7YL/cUHI0d3IgSyWF7wcJd7kfJ4pWwVYjY0r+N2TVFTiGjeGGgVDAdJi3EVZJiLXlDEZ9kBigdhGbOYrh9qtAZ9v6xCByIhksH2XCSi+eQ+TFGytw5RDbsAmndAzClqPh8inysv8HHQ2fABLq2lqytSsXSw2dWG7KTCLgM3wgaNbs4Cz5YDfd0Gop/NjZxDGmtz3iFvbbqSfNn3hyz0SGmqjoNmgifFy5wiQL6PviNdVmjzmgXRDGD3sfkOBQr+PzLemGusuI2EqH+rfqcX52xsf1l0fIcXqjUkKtCJQNY64JJVVgDrhqji85D/zziZPvDNHddJvXZVQn1QJLjC0ejCavI2oDKIu/OTE8Dj3fHd0tmCB1zhKpYc4UD+4hh8M3hGks2hjyTVsQuSxhvNrUFvEkIibjMllMAXEtlfgwXuOgRSdFnpKqrOfv0ImmEw4/Gl8SKCI2phvrw0NekmrszL+v8o6R8iACt8oW3KEkg6ghDxElPAb/RkZdfuXlZXMLyyP/GSWHmjdeQ2FqpgiHe0pbnwOEjxlAPIm1GrQJudqOblRgbwsN4olwC8TSuRikgN70U0Knk88RBeQnP08Ka9Fhosrz9TqpyGbfJH3KNeUQY7I3dk8qqzhNiKXENT0mPBQW/BqBPssNQnuFsNEE0BkbdmnvwF2eXOtepJ5OKvfImc0Rhz3AChCNJCKo2tKiUDLj7xUn6q6i9sLI7mS98jO6fg8y8/63XLRylX9Ul8C6iWgNAqETy7GBvis/0SNNTaNsKSh2JtviQj4lemzw41wjut5fYmPWny9qrqw8vUe5P+DLfbABjiPeiqxWhkVBA6gs8L5Zl9YzRhDzqMWjimMNGCs/59f7jVi4/HtrvGoXSuQrr3y5nr3qFHf9W9Xivr+vlNEclX0Dt5juo7T/RmnWpjm5zx+IGrIhcnrSgo+/zaGyL0zDgc8kw4lYwAzdVYZV6oKlnW1L+WPmPHvcTvoMQ+a+XQPuWnwx2i6Zo/0Y4hiR2jfwvk4f7GXFLvevH+CbnPIcI2928vDSmIl0uCx7EBV/Mx9G8WaqffObEg2GLm5+nNvav3lXMgh2zSR5rKJk2Q2f5iabqC3bRJApdtumQSRHpJ2CbYySg7N8DoVrqgXcY8ixGWHB9qTZLtR8142sRtb+o8HD+6bqqR5RXciPDs7yHYnsk1d22Utnwba6JcH3HYknOwMZr9JkiC8Ote9Lr1BG8N38jmxUhaEGDcJULDY0CG3zx/KbhiDFniSDf27EwMlte81e2Yh8qtFOwOjQw7WaY0l2K3Sy2/ObwixfEfiLHpJ9V0LSkxhj8C7Umog1VK37EtyfZ/2RJalum0xPikawUO4vpxo2Rg+Zwg8bjWKugNdRc4MVrtFfHl/lUuF2jdAQ1moDSFURg0HLphRyxrPrVpAfUeVkS4+QpA6WfVS+QAXgP/tkHipP1jy8DxP+TrNan5ZuL0NneQNUIXaOMm/CdLaBQVNY3jYBJ6LEonzMnkQv4BZoT/J3/3M7TuqMt/uT/cYuRD7O1ratyNoocc0ifIGU5ANpbOrbyPO1qusjEWl5dQKU4FXSwy8ZrER3B6bHszRFGZYnjCklTpOlnH4RsvmB5x3kXoStiNvSizZiBIF+qa8LXj/YwNHVxZWuMIqdIH9iHUo1jrtN9F7gybeyi4rt6RL+u+taU/3AzAfngzpuKn6wDUx7/DpJhNmU3p3wU44b1WYFM6qyw2+199Il6uX2fYDqTsTNun5joL7485Bj7Kn/aA7q5vnAs1dhmhlkVzRB79TXT2ia3ib5GuIVCHUREHOJfL4rSe5tZ+r86SKC+or5z9GdGXvzyIEeKeMim83XnMGvZfVK6oxdevXd98Y+m3emqIkcI3obPkpmPI2ufolpTQIAQHk0SeFm1ZaAbGzFVmLMRMZw8X2ZpiJogThOEpLOpPKFE3LJgVq1HR7nlJM3VLDiznep+weJz8wCtegLTWtz6KWZ0XwQZ+IJ167D4/hMf5pnceoZIB8aSM3Tf0CLioTmjIHl8gP0DS9wi5amaK3qsRiXmWPL6vUcXmQgkRUnBhtnHLhx1MCQA5FHb/yhGWPPYnIq9gS+snBGHMVpyYiAF4900P8gIZAxdOS660iA1FoXrWPwvxf5LIXzH+9LJgFht0wIbXJBcEZEyVXPC73gxjf604RQjOQO1zeV/V85cCSm6v7na7KCcF6XmUHHhvMTRGgW21XQKBCXDASSOURFC7Zefst5I0rmGp4REHVnXy6X2UhhpNFh6OUY08gCO+6UBjzrj26w23iFR1MNPn/INygNYdA9h7y6hwSs63ptmtCHkKdz9bk91BvnBzzI1+3Cbwiq+BNvzgkL/YXr0098VKQpaOQolWr/ddNffHIK1XK4Q8oxeba/EN9Ifzf1YHh40eqJ/Vh4LuklvLwwGg8QY6IQpVdOC9rt9kchzTy2OGAjNuN3vW4n49sA8dAMehHdMQdB9omm6SSxb4Q9bwXU/yCqaZfobDVbrljqfbR5aDsyn2lz/eAgWHIhlyTP9GK0wRKs2xOximiM8xPGalZtBNz9Gn2rAfWvaJQz0SANVErV+spl6u4QNE+fd6F7mMvnpgQnj2lPzBIhxtsgDpCIa5++5Rapbt9gOi3KCoNpIj+YHyHLfueqRIENZK1ei8xykEB1HdfxZWT+7SFeD1X4CmwhfZMBMH7n7JsiVFtfQuYidpRn92pLcRIT76pPAp5rjA3WgpBcCudSWfwNLH+QCg783tsa6HRGl9E01ErntOCJo7rYT5xyHazV3V8kGKco/sxmaIOtHLniPmGjfbL1rlnB+Ha0iFs3BBrEd8iyP9qhdiLv3yovVTPkX97goxqr99Slei5kB+jyCwUWSl+Ep3DokagepNBowvYefJ2/gycQy95jfJgfOH3rF7VoechpM9KT+rH5BRsRxs0SaJ6T/T57mIXoWKkwf/Sok3dvQXjtfWktPmD0plCOu21Aqzw0rDhj0P9JwIYc7MyhKN/IOkqS9VgvXfLKuKVDIT8Ra5uF8dcOurJA9UoJgUsI4bPgN9iAhKGYFVtCjUXIXm3dW2Sd4YelVmlhesYwi+KDR85UjnNosxJvJV6XZafjTQ2hz8t1Tg2tK3L0ufAJusZd4pv1nt0rvT21kXvwZX18bdEDt5leRhd+GpqCxji24TYTVbWCdPVZ3l6NY4QQR66lZbHH+XJiwVvGpjhGGrDeYoYd+jdB57HFMSu2PqlecvOmE6XxbGo+V1GNo50xDBSTBfJ+cdSC/31wrMdmwLW255vzmFnl2V2eywb2eO4QEytDgmbI40UYVSGLA/ZninfYojIwSOTz9vIDhzNH0NftSN/3izwZ3SAsyL/LlFaXXnEV4NKErKO9NnZwUPZF81WhLS6sJUTFrIiHn9kjl1nisEG7kPkMbHQnh0l6Z06PrMouSu8KE+Muw3C9StXkrcZYR5ECirXV4RL9TZxFd7fx1WBNMEroNY0COHHmB9l4VXdImb7Bu/ASwJOHyVJlbX0WWzUmEjMZ15ZvA5d8Pd274s+bG1UIsF1GWPZF0IVkZhwXlJhvN6TChbZGlzUr/CI4hxsJogNb/4uSuI4MEq/+u/yd/y/yw4vMV3YIw7MiK427rIk5UOKHZcamNThMg4NiR/aF/UujtJJHRSWrR0YFtk05tHhfLR3gYOzMXRknRCbOYGSVeW5Jn1PvhIT1L/57Wlok66c2YCF9xl9n2PLjnNLYwLQ8bI4RtQy/cnFvRv65ma4yKUdnRqp8G4iwi0YCzpUv99EAcxT6Ilfwjl0Ox5Nqd5myI/oR1YrtguxLLV0AAA==">
            <a:extLst>
              <a:ext uri="{FF2B5EF4-FFF2-40B4-BE49-F238E27FC236}">
                <a16:creationId xmlns:a16="http://schemas.microsoft.com/office/drawing/2014/main" id="{24CDBC1F-60B4-4FE5-B51F-5386F1611B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pic>
        <p:nvPicPr>
          <p:cNvPr id="12" name="Picture 11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B76C272B-95B9-4BEF-AD0E-90105B2FC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175" y="1902299"/>
            <a:ext cx="3875549" cy="48444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B9D039-6B6A-3A28-AA05-E210B8F7A720}"/>
              </a:ext>
            </a:extLst>
          </p:cNvPr>
          <p:cNvGrpSpPr/>
          <p:nvPr/>
        </p:nvGrpSpPr>
        <p:grpSpPr>
          <a:xfrm>
            <a:off x="386039" y="3454547"/>
            <a:ext cx="1298167" cy="2759679"/>
            <a:chOff x="-412378" y="2726617"/>
            <a:chExt cx="1298167" cy="27596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E473D2-75E0-ACEB-B5F8-272F70AAE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12378" y="3296330"/>
              <a:ext cx="1298167" cy="1623872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D0A701-2272-8A84-8E7E-4C6EC03BEDD6}"/>
                </a:ext>
              </a:extLst>
            </p:cNvPr>
            <p:cNvGrpSpPr/>
            <p:nvPr/>
          </p:nvGrpSpPr>
          <p:grpSpPr>
            <a:xfrm>
              <a:off x="-286471" y="2726617"/>
              <a:ext cx="1080545" cy="2759679"/>
              <a:chOff x="7799416" y="3142710"/>
              <a:chExt cx="1080545" cy="275967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85C66-3A6B-D388-F80F-432098E3CEEF}"/>
                  </a:ext>
                </a:extLst>
              </p:cNvPr>
              <p:cNvSpPr txBox="1"/>
              <p:nvPr/>
            </p:nvSpPr>
            <p:spPr>
              <a:xfrm>
                <a:off x="7806011" y="3142710"/>
                <a:ext cx="10331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Team</a:t>
                </a:r>
                <a:r>
                  <a:rPr lang="it-IT"/>
                  <a:t> </a:t>
                </a:r>
              </a:p>
              <a:p>
                <a:pPr algn="ctr"/>
                <a:r>
                  <a:rPr lang="it-IT"/>
                  <a:t>del corso</a:t>
                </a:r>
                <a:endParaRPr lang="en-US"/>
              </a:p>
            </p:txBody>
          </p:sp>
          <p:pic>
            <p:nvPicPr>
              <p:cNvPr id="6" name="Picture 2" descr="heliocentrix.co.uk/wp-content/uploads/2020/04/m...">
                <a:extLst>
                  <a:ext uri="{FF2B5EF4-FFF2-40B4-BE49-F238E27FC236}">
                    <a16:creationId xmlns:a16="http://schemas.microsoft.com/office/drawing/2014/main" id="{BBEDD2BC-A2E2-2334-A1F9-8831E9501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5916" y="5328066"/>
                <a:ext cx="574323" cy="574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94CE7C9-C224-DC0A-2D91-45D1B8FC1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9416" y="3818756"/>
                <a:ext cx="1080545" cy="1084938"/>
              </a:xfrm>
              <a:prstGeom prst="rect">
                <a:avLst/>
              </a:prstGeom>
            </p:spPr>
          </p:pic>
        </p:grpSp>
      </p:grpSp>
      <p:sp>
        <p:nvSpPr>
          <p:cNvPr id="13317" name="Rectangle 3">
            <a:extLst>
              <a:ext uri="{FF2B5EF4-FFF2-40B4-BE49-F238E27FC236}">
                <a16:creationId xmlns:a16="http://schemas.microsoft.com/office/drawing/2014/main" id="{BF7F18A8-EAAC-40A0-A22E-6C9AB3D64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018" y="3659805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altLang="it-IT" sz="2000" i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altLang="it-IT" sz="2000" i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it-IT" sz="20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Computer Networking: A Top Down Approach</a:t>
            </a:r>
            <a:r>
              <a:rPr lang="en-US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br>
              <a:rPr lang="en-US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8</a:t>
            </a:r>
            <a:r>
              <a:rPr lang="en-US" altLang="it-IT" sz="2000" baseline="30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</a:t>
            </a:r>
            <a:r>
              <a:rPr lang="en-US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Edition. </a:t>
            </a:r>
            <a:br>
              <a:rPr lang="en-US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Jim Kurose, Keith Ross</a:t>
            </a:r>
            <a:br>
              <a:rPr lang="en-US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Addison-Wesley, July</a:t>
            </a:r>
            <a:br>
              <a:rPr lang="en-US" altLang="it-IT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it-IT" sz="2000" i="1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Va</a:t>
            </a:r>
            <a:r>
              <a:rPr lang="en-US" altLang="it-IT" sz="20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bene </a:t>
            </a:r>
            <a:r>
              <a:rPr lang="en-US" altLang="it-IT" sz="2000" i="1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anche</a:t>
            </a:r>
            <a:r>
              <a:rPr lang="en-US" altLang="it-IT" sz="20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la </a:t>
            </a:r>
            <a:r>
              <a:rPr lang="en-US" altLang="it-IT" sz="2000" i="1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settima</a:t>
            </a:r>
            <a:r>
              <a:rPr lang="en-US" altLang="it-IT" sz="20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altLang="it-IT" sz="2000" i="1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versione</a:t>
            </a:r>
            <a:r>
              <a:rPr lang="en-US" altLang="it-IT" sz="2000" i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!</a:t>
            </a:r>
            <a:endParaRPr lang="en-US" altLang="it-IT" sz="20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C7EA2-B219-3788-3CF5-B8630B3C3164}"/>
              </a:ext>
            </a:extLst>
          </p:cNvPr>
          <p:cNvSpPr txBox="1"/>
          <p:nvPr/>
        </p:nvSpPr>
        <p:spPr>
          <a:xfrm>
            <a:off x="1838827" y="3602052"/>
            <a:ext cx="11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Materiale</a:t>
            </a:r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EC031-A3B1-0058-2BCA-0BE5801594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0159" y="5649900"/>
            <a:ext cx="770060" cy="529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0E3F0-0532-6A8A-EEA3-B1AF8722DB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5104" y="4005972"/>
            <a:ext cx="1349082" cy="16421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1F81327-3ACD-4B98-954C-8F8E688F375E}"/>
              </a:ext>
            </a:extLst>
          </p:cNvPr>
          <p:cNvGrpSpPr/>
          <p:nvPr/>
        </p:nvGrpSpPr>
        <p:grpSpPr>
          <a:xfrm>
            <a:off x="3085460" y="3602052"/>
            <a:ext cx="1348559" cy="2542357"/>
            <a:chOff x="4451494" y="1762806"/>
            <a:chExt cx="1348559" cy="254235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E4B44F-9C0B-982A-1B6B-9DEEE50C5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1494" y="2164957"/>
              <a:ext cx="1348559" cy="16238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DE7531-7969-2F05-8120-DE70E1678301}"/>
                </a:ext>
              </a:extLst>
            </p:cNvPr>
            <p:cNvSpPr txBox="1"/>
            <p:nvPr/>
          </p:nvSpPr>
          <p:spPr>
            <a:xfrm>
              <a:off x="4944122" y="176280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FB</a:t>
              </a:r>
              <a:endParaRPr lang="it-IT"/>
            </a:p>
          </p:txBody>
        </p:sp>
        <p:pic>
          <p:nvPicPr>
            <p:cNvPr id="19" name="Picture 4" descr="Facebook - Log In or Sign Up">
              <a:extLst>
                <a:ext uri="{FF2B5EF4-FFF2-40B4-BE49-F238E27FC236}">
                  <a16:creationId xmlns:a16="http://schemas.microsoft.com/office/drawing/2014/main" id="{2731F405-FD95-85EE-B2F0-755DB585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535" y="3846078"/>
              <a:ext cx="459085" cy="459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Ragazze del Centralino - Serie tv - la Repubblica">
            <a:extLst>
              <a:ext uri="{FF2B5EF4-FFF2-40B4-BE49-F238E27FC236}">
                <a16:creationId xmlns:a16="http://schemas.microsoft.com/office/drawing/2014/main" id="{8E6D1C30-BD12-4C39-AE34-D81614BA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74BC-E56D-44C1-AF7D-74358BB1210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err="1"/>
              <a:t>Commutazione</a:t>
            </a:r>
            <a:r>
              <a:rPr lang="en-US"/>
              <a:t> di </a:t>
            </a:r>
            <a:r>
              <a:rPr lang="en-US" err="1"/>
              <a:t>pacchetto</a:t>
            </a:r>
            <a:r>
              <a:rPr lang="en-US"/>
              <a:t> </a:t>
            </a:r>
            <a:r>
              <a:rPr lang="en-US" i="1"/>
              <a:t>vs</a:t>
            </a:r>
            <a:r>
              <a:rPr lang="en-US"/>
              <a:t> di </a:t>
            </a:r>
            <a:r>
              <a:rPr lang="en-US" err="1"/>
              <a:t>circuito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01093-BF30-4BC3-9B11-CA78476F57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6" name="Picture 2" descr="Packet Switching – Network Encyclopedia">
            <a:extLst>
              <a:ext uri="{FF2B5EF4-FFF2-40B4-BE49-F238E27FC236}">
                <a16:creationId xmlns:a16="http://schemas.microsoft.com/office/drawing/2014/main" id="{51207B60-1A19-412B-A5FB-55E18C09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5689"/>
            <a:ext cx="5108448" cy="396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7A0510-C940-4AFE-9969-095680E014E2}"/>
              </a:ext>
            </a:extLst>
          </p:cNvPr>
          <p:cNvGrpSpPr/>
          <p:nvPr/>
        </p:nvGrpSpPr>
        <p:grpSpPr>
          <a:xfrm>
            <a:off x="6331133" y="2055813"/>
            <a:ext cx="4710094" cy="4351338"/>
            <a:chOff x="6289830" y="1561398"/>
            <a:chExt cx="5108448" cy="48021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BE392A-EFAF-4E4B-9C94-A23C7BADBF34}"/>
                </a:ext>
              </a:extLst>
            </p:cNvPr>
            <p:cNvSpPr/>
            <p:nvPr/>
          </p:nvSpPr>
          <p:spPr>
            <a:xfrm>
              <a:off x="6289830" y="1561398"/>
              <a:ext cx="5108448" cy="480218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64FAE8-65AC-4F6F-BC5F-6799314ABAC4}"/>
                </a:ext>
              </a:extLst>
            </p:cNvPr>
            <p:cNvGrpSpPr/>
            <p:nvPr/>
          </p:nvGrpSpPr>
          <p:grpSpPr>
            <a:xfrm>
              <a:off x="6715242" y="1994134"/>
              <a:ext cx="4373798" cy="4250862"/>
              <a:chOff x="7002625" y="1711520"/>
              <a:chExt cx="4373798" cy="425086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292189-7F17-4CFC-8096-333006868742}"/>
                  </a:ext>
                </a:extLst>
              </p:cNvPr>
              <p:cNvSpPr/>
              <p:nvPr/>
            </p:nvSpPr>
            <p:spPr bwMode="auto">
              <a:xfrm>
                <a:off x="8424977" y="2768303"/>
                <a:ext cx="1498678" cy="627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D84E3B-8888-44EB-AC28-1EFAD2A0C899}"/>
                  </a:ext>
                </a:extLst>
              </p:cNvPr>
              <p:cNvSpPr/>
              <p:nvPr/>
            </p:nvSpPr>
            <p:spPr bwMode="auto">
              <a:xfrm>
                <a:off x="8424977" y="2831058"/>
                <a:ext cx="1498678" cy="627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EDAC2A-A102-4880-9D6A-5F6AC37B3196}"/>
                  </a:ext>
                </a:extLst>
              </p:cNvPr>
              <p:cNvSpPr/>
              <p:nvPr/>
            </p:nvSpPr>
            <p:spPr bwMode="auto">
              <a:xfrm>
                <a:off x="8424977" y="2893815"/>
                <a:ext cx="1498678" cy="627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A1F64-DB33-4114-83D5-ADB160071142}"/>
                  </a:ext>
                </a:extLst>
              </p:cNvPr>
              <p:cNvSpPr/>
              <p:nvPr/>
            </p:nvSpPr>
            <p:spPr bwMode="auto">
              <a:xfrm>
                <a:off x="8424977" y="2956570"/>
                <a:ext cx="1498678" cy="627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2" name="Group 75">
                <a:extLst>
                  <a:ext uri="{FF2B5EF4-FFF2-40B4-BE49-F238E27FC236}">
                    <a16:creationId xmlns:a16="http://schemas.microsoft.com/office/drawing/2014/main" id="{F85AF08D-3B6A-4691-B5CF-E08080DED2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7309151" y="3674784"/>
                <a:ext cx="1446966" cy="261562"/>
                <a:chOff x="4876800" y="1143000"/>
                <a:chExt cx="1752600" cy="30480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C470D58-D27B-4EAA-AC1B-67F4A5D58D61}"/>
                    </a:ext>
                  </a:extLst>
                </p:cNvPr>
                <p:cNvSpPr/>
                <p:nvPr/>
              </p:nvSpPr>
              <p:spPr>
                <a:xfrm>
                  <a:off x="4865941" y="1169772"/>
                  <a:ext cx="1752599" cy="7620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AC51876-3C63-4ED1-81ED-193CC23C6CC0}"/>
                    </a:ext>
                  </a:extLst>
                </p:cNvPr>
                <p:cNvSpPr/>
                <p:nvPr/>
              </p:nvSpPr>
              <p:spPr>
                <a:xfrm>
                  <a:off x="4865941" y="1245972"/>
                  <a:ext cx="1752599" cy="761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EEAA2-E6CD-48DF-A3C0-C06336F41E00}"/>
                    </a:ext>
                  </a:extLst>
                </p:cNvPr>
                <p:cNvSpPr/>
                <p:nvPr/>
              </p:nvSpPr>
              <p:spPr>
                <a:xfrm>
                  <a:off x="4865941" y="1322172"/>
                  <a:ext cx="1752599" cy="7620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1266256-4BDE-47C6-9C11-D9328C2BEF82}"/>
                    </a:ext>
                  </a:extLst>
                </p:cNvPr>
                <p:cNvSpPr/>
                <p:nvPr/>
              </p:nvSpPr>
              <p:spPr>
                <a:xfrm>
                  <a:off x="4865941" y="1398372"/>
                  <a:ext cx="1752599" cy="761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3" name="Group 80">
                <a:extLst>
                  <a:ext uri="{FF2B5EF4-FFF2-40B4-BE49-F238E27FC236}">
                    <a16:creationId xmlns:a16="http://schemas.microsoft.com/office/drawing/2014/main" id="{FC589B23-0508-4F10-988C-BE0DD28BEC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09808" y="4656351"/>
                <a:ext cx="1479238" cy="251023"/>
                <a:chOff x="4876800" y="1143000"/>
                <a:chExt cx="1752600" cy="304800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2992CD4-D52D-42B9-AAA5-7572486BF3F8}"/>
                    </a:ext>
                  </a:extLst>
                </p:cNvPr>
                <p:cNvSpPr/>
                <p:nvPr/>
              </p:nvSpPr>
              <p:spPr>
                <a:xfrm>
                  <a:off x="4876800" y="1143000"/>
                  <a:ext cx="1752600" cy="7620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101999B-EF8D-4FE1-B5F3-2FB43F3058F0}"/>
                    </a:ext>
                  </a:extLst>
                </p:cNvPr>
                <p:cNvSpPr/>
                <p:nvPr/>
              </p:nvSpPr>
              <p:spPr>
                <a:xfrm>
                  <a:off x="4876800" y="1219201"/>
                  <a:ext cx="1752600" cy="761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E5BD23E1-FCE2-428E-981B-EAF28B17A487}"/>
                    </a:ext>
                  </a:extLst>
                </p:cNvPr>
                <p:cNvSpPr/>
                <p:nvPr/>
              </p:nvSpPr>
              <p:spPr>
                <a:xfrm>
                  <a:off x="4876800" y="1295400"/>
                  <a:ext cx="1752600" cy="7620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56D8F36-82CC-4528-904F-149624D2C826}"/>
                    </a:ext>
                  </a:extLst>
                </p:cNvPr>
                <p:cNvSpPr/>
                <p:nvPr/>
              </p:nvSpPr>
              <p:spPr>
                <a:xfrm>
                  <a:off x="4876800" y="1371601"/>
                  <a:ext cx="1752600" cy="761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319EC79-F5DD-4C12-8E01-B3A59592C485}"/>
                  </a:ext>
                </a:extLst>
              </p:cNvPr>
              <p:cNvSpPr/>
              <p:nvPr/>
            </p:nvSpPr>
            <p:spPr bwMode="auto">
              <a:xfrm rot="5400000">
                <a:off x="9755990" y="3772869"/>
                <a:ext cx="1446966" cy="653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E38660-FB31-4CF5-9A15-EA1E06040032}"/>
                  </a:ext>
                </a:extLst>
              </p:cNvPr>
              <p:cNvSpPr/>
              <p:nvPr/>
            </p:nvSpPr>
            <p:spPr bwMode="auto">
              <a:xfrm rot="5400000">
                <a:off x="9690600" y="3772869"/>
                <a:ext cx="1446966" cy="6539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8AFF8E-82F1-43C4-8721-14E81299A81D}"/>
                  </a:ext>
                </a:extLst>
              </p:cNvPr>
              <p:cNvSpPr/>
              <p:nvPr/>
            </p:nvSpPr>
            <p:spPr bwMode="auto">
              <a:xfrm rot="5400000">
                <a:off x="9625209" y="3772869"/>
                <a:ext cx="1446966" cy="653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821CE9-0A1B-46C2-9E7C-C217EBD99B13}"/>
                  </a:ext>
                </a:extLst>
              </p:cNvPr>
              <p:cNvSpPr/>
              <p:nvPr/>
            </p:nvSpPr>
            <p:spPr bwMode="auto">
              <a:xfrm rot="5400000">
                <a:off x="9559819" y="3772869"/>
                <a:ext cx="1446966" cy="6539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8" name="Group 100">
                <a:extLst>
                  <a:ext uri="{FF2B5EF4-FFF2-40B4-BE49-F238E27FC236}">
                    <a16:creationId xmlns:a16="http://schemas.microsoft.com/office/drawing/2014/main" id="{07724135-F759-4B07-9855-B7A0A52316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3910" y="1711520"/>
                <a:ext cx="701622" cy="568387"/>
                <a:chOff x="-44" y="1473"/>
                <a:chExt cx="981" cy="1105"/>
              </a:xfrm>
            </p:grpSpPr>
            <p:pic>
              <p:nvPicPr>
                <p:cNvPr id="69" name="Picture 101" descr="desktop_computer_stylized_medium">
                  <a:extLst>
                    <a:ext uri="{FF2B5EF4-FFF2-40B4-BE49-F238E27FC236}">
                      <a16:creationId xmlns:a16="http://schemas.microsoft.com/office/drawing/2014/main" id="{CE77D2CB-E281-4723-B77D-7D098448A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0" name="Freeform 102">
                  <a:extLst>
                    <a:ext uri="{FF2B5EF4-FFF2-40B4-BE49-F238E27FC236}">
                      <a16:creationId xmlns:a16="http://schemas.microsoft.com/office/drawing/2014/main" id="{3F76EAF4-DFE1-4A3D-936A-6D734B464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3117 w 356"/>
                    <a:gd name="T3" fmla="*/ 180 h 368"/>
                    <a:gd name="T4" fmla="*/ 3697 w 356"/>
                    <a:gd name="T5" fmla="*/ 3750 h 368"/>
                    <a:gd name="T6" fmla="*/ 815 w 356"/>
                    <a:gd name="T7" fmla="*/ 470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EC680B-82C6-42DE-A294-D029073B1AB0}"/>
                  </a:ext>
                </a:extLst>
              </p:cNvPr>
              <p:cNvSpPr/>
              <p:nvPr/>
            </p:nvSpPr>
            <p:spPr bwMode="auto">
              <a:xfrm rot="2465437" flipV="1">
                <a:off x="10213493" y="4720899"/>
                <a:ext cx="581445" cy="6454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5F14A9D-51D5-4AF3-B094-62E1B4148BA3}"/>
                  </a:ext>
                </a:extLst>
              </p:cNvPr>
              <p:cNvSpPr/>
              <p:nvPr/>
            </p:nvSpPr>
            <p:spPr bwMode="auto">
              <a:xfrm>
                <a:off x="7105364" y="4795380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241234-8562-4045-A9AE-B97ED9618A47}"/>
                  </a:ext>
                </a:extLst>
              </p:cNvPr>
              <p:cNvSpPr/>
              <p:nvPr/>
            </p:nvSpPr>
            <p:spPr bwMode="auto">
              <a:xfrm rot="5400000">
                <a:off x="7722581" y="2362276"/>
                <a:ext cx="513165" cy="6978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09D39D0-DCA0-4494-B4E4-89E20C4AD9AC}"/>
                  </a:ext>
                </a:extLst>
              </p:cNvPr>
              <p:cNvSpPr/>
              <p:nvPr/>
            </p:nvSpPr>
            <p:spPr bwMode="auto">
              <a:xfrm rot="5400000">
                <a:off x="7825925" y="5242087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6625AD-AEEE-4019-BFB8-9458213374F2}"/>
                  </a:ext>
                </a:extLst>
              </p:cNvPr>
              <p:cNvSpPr/>
              <p:nvPr/>
            </p:nvSpPr>
            <p:spPr bwMode="auto">
              <a:xfrm rot="5400000">
                <a:off x="10201295" y="5217275"/>
                <a:ext cx="493905" cy="683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09090F-0070-4731-99C4-062A4C175A63}"/>
                  </a:ext>
                </a:extLst>
              </p:cNvPr>
              <p:cNvSpPr/>
              <p:nvPr/>
            </p:nvSpPr>
            <p:spPr bwMode="auto">
              <a:xfrm rot="10800000">
                <a:off x="10882518" y="4775822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E0631-46E3-463B-8423-BE0F118C51AF}"/>
                  </a:ext>
                </a:extLst>
              </p:cNvPr>
              <p:cNvSpPr/>
              <p:nvPr/>
            </p:nvSpPr>
            <p:spPr bwMode="auto">
              <a:xfrm>
                <a:off x="7002625" y="2887816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430390-900A-40E5-975D-4031078D3E1E}"/>
                  </a:ext>
                </a:extLst>
              </p:cNvPr>
              <p:cNvSpPr/>
              <p:nvPr/>
            </p:nvSpPr>
            <p:spPr bwMode="auto">
              <a:xfrm>
                <a:off x="10811014" y="2867389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2FDEF66-A68F-4C69-8EF7-2DBDBF73B7DB}"/>
                  </a:ext>
                </a:extLst>
              </p:cNvPr>
              <p:cNvSpPr/>
              <p:nvPr/>
            </p:nvSpPr>
            <p:spPr bwMode="auto">
              <a:xfrm rot="5400000">
                <a:off x="10115327" y="2348120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28" name="Group 100">
                <a:extLst>
                  <a:ext uri="{FF2B5EF4-FFF2-40B4-BE49-F238E27FC236}">
                    <a16:creationId xmlns:a16="http://schemas.microsoft.com/office/drawing/2014/main" id="{3D443789-5948-4120-81B4-46528E717B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46631" y="5393995"/>
                <a:ext cx="703389" cy="568387"/>
                <a:chOff x="-44" y="1473"/>
                <a:chExt cx="981" cy="1105"/>
              </a:xfrm>
            </p:grpSpPr>
            <p:pic>
              <p:nvPicPr>
                <p:cNvPr id="67" name="Picture 101" descr="desktop_computer_stylized_medium">
                  <a:extLst>
                    <a:ext uri="{FF2B5EF4-FFF2-40B4-BE49-F238E27FC236}">
                      <a16:creationId xmlns:a16="http://schemas.microsoft.com/office/drawing/2014/main" id="{E79BB235-9E40-49E1-9998-59BE5650D8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Freeform 102">
                  <a:extLst>
                    <a:ext uri="{FF2B5EF4-FFF2-40B4-BE49-F238E27FC236}">
                      <a16:creationId xmlns:a16="http://schemas.microsoft.com/office/drawing/2014/main" id="{8F22BD80-C304-4114-9241-8B8A1DD84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3117 w 356"/>
                    <a:gd name="T3" fmla="*/ 180 h 368"/>
                    <a:gd name="T4" fmla="*/ 3697 w 356"/>
                    <a:gd name="T5" fmla="*/ 3750 h 368"/>
                    <a:gd name="T6" fmla="*/ 815 w 356"/>
                    <a:gd name="T7" fmla="*/ 470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100">
                <a:extLst>
                  <a:ext uri="{FF2B5EF4-FFF2-40B4-BE49-F238E27FC236}">
                    <a16:creationId xmlns:a16="http://schemas.microsoft.com/office/drawing/2014/main" id="{F59C19F5-8B9D-4B31-8E44-369ADA1DC7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60992" y="1744853"/>
                <a:ext cx="703389" cy="568387"/>
                <a:chOff x="-44" y="1473"/>
                <a:chExt cx="981" cy="1105"/>
              </a:xfrm>
            </p:grpSpPr>
            <p:pic>
              <p:nvPicPr>
                <p:cNvPr id="65" name="Picture 101" descr="desktop_computer_stylized_medium">
                  <a:extLst>
                    <a:ext uri="{FF2B5EF4-FFF2-40B4-BE49-F238E27FC236}">
                      <a16:creationId xmlns:a16="http://schemas.microsoft.com/office/drawing/2014/main" id="{59AF3382-6A5D-4D54-9F58-25F2B3FC3D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6" name="Freeform 102">
                  <a:extLst>
                    <a:ext uri="{FF2B5EF4-FFF2-40B4-BE49-F238E27FC236}">
                      <a16:creationId xmlns:a16="http://schemas.microsoft.com/office/drawing/2014/main" id="{FADC18F0-0ACD-4855-A1F1-23F8875B0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3117 w 356"/>
                    <a:gd name="T3" fmla="*/ 180 h 368"/>
                    <a:gd name="T4" fmla="*/ 3697 w 356"/>
                    <a:gd name="T5" fmla="*/ 3750 h 368"/>
                    <a:gd name="T6" fmla="*/ 815 w 356"/>
                    <a:gd name="T7" fmla="*/ 470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0CE200D-81E3-4E0C-A969-DCD5958AD708}"/>
                  </a:ext>
                </a:extLst>
              </p:cNvPr>
              <p:cNvGrpSpPr/>
              <p:nvPr/>
            </p:nvGrpSpPr>
            <p:grpSpPr>
              <a:xfrm>
                <a:off x="7484685" y="2654601"/>
                <a:ext cx="946204" cy="493906"/>
                <a:chOff x="7493876" y="2774731"/>
                <a:chExt cx="1481958" cy="894622"/>
              </a:xfrm>
            </p:grpSpPr>
            <p:sp>
              <p:nvSpPr>
                <p:cNvPr id="58" name="Freeform 727">
                  <a:extLst>
                    <a:ext uri="{FF2B5EF4-FFF2-40B4-BE49-F238E27FC236}">
                      <a16:creationId xmlns:a16="http://schemas.microsoft.com/office/drawing/2014/main" id="{78B7372E-C234-4991-96D9-95DC2CE3D25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CD1C625-9674-46D8-B4A8-908945D553B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54DDB825-8F30-4CC6-A648-CA16FE77F75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" name="Freeform 730">
                    <a:extLst>
                      <a:ext uri="{FF2B5EF4-FFF2-40B4-BE49-F238E27FC236}">
                        <a16:creationId xmlns:a16="http://schemas.microsoft.com/office/drawing/2014/main" id="{28221C85-0CFA-4DCC-9324-DCAD5573552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Freeform 731">
                    <a:extLst>
                      <a:ext uri="{FF2B5EF4-FFF2-40B4-BE49-F238E27FC236}">
                        <a16:creationId xmlns:a16="http://schemas.microsoft.com/office/drawing/2014/main" id="{37C4C322-D258-4B09-A895-396430419BD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Freeform 732">
                    <a:extLst>
                      <a:ext uri="{FF2B5EF4-FFF2-40B4-BE49-F238E27FC236}">
                        <a16:creationId xmlns:a16="http://schemas.microsoft.com/office/drawing/2014/main" id="{904BD7CE-4DE1-4783-825B-73EC86E3699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Freeform 733">
                    <a:extLst>
                      <a:ext uri="{FF2B5EF4-FFF2-40B4-BE49-F238E27FC236}">
                        <a16:creationId xmlns:a16="http://schemas.microsoft.com/office/drawing/2014/main" id="{E79A4F53-E70B-4526-8415-2E20B7B7435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E2D6068-790B-448E-9F28-0BAE6278F776}"/>
                  </a:ext>
                </a:extLst>
              </p:cNvPr>
              <p:cNvGrpSpPr/>
              <p:nvPr/>
            </p:nvGrpSpPr>
            <p:grpSpPr>
              <a:xfrm>
                <a:off x="7567435" y="4520082"/>
                <a:ext cx="946204" cy="493906"/>
                <a:chOff x="7493876" y="2774731"/>
                <a:chExt cx="1481958" cy="894622"/>
              </a:xfrm>
            </p:grpSpPr>
            <p:sp>
              <p:nvSpPr>
                <p:cNvPr id="51" name="Freeform 735">
                  <a:extLst>
                    <a:ext uri="{FF2B5EF4-FFF2-40B4-BE49-F238E27FC236}">
                      <a16:creationId xmlns:a16="http://schemas.microsoft.com/office/drawing/2014/main" id="{CF586DD0-C1A4-4B18-B796-94979051AEA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BAB9BB9-39BD-4E81-B456-EE1A2E602A4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DCFC5A49-D6A5-44E3-9AA8-6D9391A2B13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" name="Freeform 738">
                    <a:extLst>
                      <a:ext uri="{FF2B5EF4-FFF2-40B4-BE49-F238E27FC236}">
                        <a16:creationId xmlns:a16="http://schemas.microsoft.com/office/drawing/2014/main" id="{CF9A9981-0773-4D91-A0A4-533EC68CE63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Freeform 739">
                    <a:extLst>
                      <a:ext uri="{FF2B5EF4-FFF2-40B4-BE49-F238E27FC236}">
                        <a16:creationId xmlns:a16="http://schemas.microsoft.com/office/drawing/2014/main" id="{C8C2AFA4-6B6B-4864-8298-A757971F94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Freeform 740">
                    <a:extLst>
                      <a:ext uri="{FF2B5EF4-FFF2-40B4-BE49-F238E27FC236}">
                        <a16:creationId xmlns:a16="http://schemas.microsoft.com/office/drawing/2014/main" id="{15B14D44-5B49-49DD-963B-C6E60E5D72C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Freeform 741">
                    <a:extLst>
                      <a:ext uri="{FF2B5EF4-FFF2-40B4-BE49-F238E27FC236}">
                        <a16:creationId xmlns:a16="http://schemas.microsoft.com/office/drawing/2014/main" id="{F35669FA-E8DA-4E59-949A-DC3B29DF54D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DA21142-F6A8-43B3-B2EB-D45EA81C773F}"/>
                  </a:ext>
                </a:extLst>
              </p:cNvPr>
              <p:cNvGrpSpPr/>
              <p:nvPr/>
            </p:nvGrpSpPr>
            <p:grpSpPr>
              <a:xfrm>
                <a:off x="9940980" y="4520082"/>
                <a:ext cx="946204" cy="493906"/>
                <a:chOff x="7493876" y="2774731"/>
                <a:chExt cx="1481958" cy="894622"/>
              </a:xfrm>
            </p:grpSpPr>
            <p:sp>
              <p:nvSpPr>
                <p:cNvPr id="44" name="Freeform 743">
                  <a:extLst>
                    <a:ext uri="{FF2B5EF4-FFF2-40B4-BE49-F238E27FC236}">
                      <a16:creationId xmlns:a16="http://schemas.microsoft.com/office/drawing/2014/main" id="{F18A0634-3649-47D5-B02D-2056B0A9DAB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9E5D334-5464-4A56-9274-6E5CA979A49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747B60D2-E366-4FC6-B1EF-E2F27CB66D8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7" name="Freeform 746">
                    <a:extLst>
                      <a:ext uri="{FF2B5EF4-FFF2-40B4-BE49-F238E27FC236}">
                        <a16:creationId xmlns:a16="http://schemas.microsoft.com/office/drawing/2014/main" id="{7E54A624-DFD5-42BB-ABF1-3D7FA6D84D1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Freeform 747">
                    <a:extLst>
                      <a:ext uri="{FF2B5EF4-FFF2-40B4-BE49-F238E27FC236}">
                        <a16:creationId xmlns:a16="http://schemas.microsoft.com/office/drawing/2014/main" id="{F2FB134E-9E80-4532-916C-38E4E393D5D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Freeform 748">
                    <a:extLst>
                      <a:ext uri="{FF2B5EF4-FFF2-40B4-BE49-F238E27FC236}">
                        <a16:creationId xmlns:a16="http://schemas.microsoft.com/office/drawing/2014/main" id="{C7A0B0A1-0995-439A-A4FD-FA3FC768A0F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Freeform 749">
                    <a:extLst>
                      <a:ext uri="{FF2B5EF4-FFF2-40B4-BE49-F238E27FC236}">
                        <a16:creationId xmlns:a16="http://schemas.microsoft.com/office/drawing/2014/main" id="{B2ABD0C3-CB55-48B1-8BD8-12999E16E1C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B06EADB-4D1A-4469-B306-05A6D1B3D86A}"/>
                  </a:ext>
                </a:extLst>
              </p:cNvPr>
              <p:cNvGrpSpPr/>
              <p:nvPr/>
            </p:nvGrpSpPr>
            <p:grpSpPr>
              <a:xfrm>
                <a:off x="9889177" y="2634520"/>
                <a:ext cx="946204" cy="493906"/>
                <a:chOff x="7493876" y="2774731"/>
                <a:chExt cx="1481958" cy="894622"/>
              </a:xfrm>
            </p:grpSpPr>
            <p:sp>
              <p:nvSpPr>
                <p:cNvPr id="37" name="Freeform 751">
                  <a:extLst>
                    <a:ext uri="{FF2B5EF4-FFF2-40B4-BE49-F238E27FC236}">
                      <a16:creationId xmlns:a16="http://schemas.microsoft.com/office/drawing/2014/main" id="{0DEBFF5C-889D-44B8-997C-EEE39F24CAF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     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0CF53C9-177A-4A1F-9388-984EA9E7405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             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01F3F13D-ACF9-48BB-AEF8-D14455DD1A2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0" name="Freeform 754">
                    <a:extLst>
                      <a:ext uri="{FF2B5EF4-FFF2-40B4-BE49-F238E27FC236}">
                        <a16:creationId xmlns:a16="http://schemas.microsoft.com/office/drawing/2014/main" id="{765C932B-BC08-4DCC-9176-A08C88A59EF5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Freeform 755">
                    <a:extLst>
                      <a:ext uri="{FF2B5EF4-FFF2-40B4-BE49-F238E27FC236}">
                        <a16:creationId xmlns:a16="http://schemas.microsoft.com/office/drawing/2014/main" id="{2A2099A1-EA6F-45C3-8673-69CE4131E0B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Freeform 756">
                    <a:extLst>
                      <a:ext uri="{FF2B5EF4-FFF2-40B4-BE49-F238E27FC236}">
                        <a16:creationId xmlns:a16="http://schemas.microsoft.com/office/drawing/2014/main" id="{365D991E-BC9E-466B-AB77-0B1A63CD655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Freeform 757">
                    <a:extLst>
                      <a:ext uri="{FF2B5EF4-FFF2-40B4-BE49-F238E27FC236}">
                        <a16:creationId xmlns:a16="http://schemas.microsoft.com/office/drawing/2014/main" id="{5074362B-1838-4FFD-B25B-5A571BB48C9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CAEE96F-2F68-4CB5-AC6D-843E662AC6A2}"/>
                  </a:ext>
                </a:extLst>
              </p:cNvPr>
              <p:cNvSpPr/>
              <p:nvPr/>
            </p:nvSpPr>
            <p:spPr bwMode="auto">
              <a:xfrm rot="1634516">
                <a:off x="7940837" y="2709093"/>
                <a:ext cx="535922" cy="7318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ACA5F9-A6D0-44B2-9BD6-14AFAF680E9A}"/>
                  </a:ext>
                </a:extLst>
              </p:cNvPr>
              <p:cNvSpPr/>
              <p:nvPr/>
            </p:nvSpPr>
            <p:spPr bwMode="auto">
              <a:xfrm rot="2101064">
                <a:off x="9817292" y="2970721"/>
                <a:ext cx="535922" cy="7318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D722BA0-67F9-4663-AC67-DFA09FEB9A93}"/>
                  </a:ext>
                </a:extLst>
              </p:cNvPr>
              <p:cNvSpPr/>
              <p:nvPr/>
            </p:nvSpPr>
            <p:spPr bwMode="auto">
              <a:xfrm rot="4253584">
                <a:off x="10096993" y="4729744"/>
                <a:ext cx="547683" cy="7578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939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Introduction: 1-</a:t>
            </a:r>
            <a:fld id="{C4204591-24BD-A542-B9D5-F8D8A88D2FEE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Access networks: </a:t>
            </a:r>
            <a:r>
              <a:rPr lang="en-US" altLang="en-US" err="1">
                <a:ea typeface="ＭＳ Ｐゴシック" panose="020B0600070205080204" pitchFamily="34" charset="-128"/>
              </a:rPr>
              <a:t>reti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 err="1">
                <a:ea typeface="ＭＳ Ｐゴシック" panose="020B0600070205080204" pitchFamily="34" charset="-128"/>
              </a:rPr>
              <a:t>domestiche</a:t>
            </a:r>
            <a:endParaRPr lang="en-US"/>
          </a:p>
        </p:txBody>
      </p:sp>
      <p:sp>
        <p:nvSpPr>
          <p:cNvPr id="146" name="AutoShape 99">
            <a:extLst>
              <a:ext uri="{FF2B5EF4-FFF2-40B4-BE49-F238E27FC236}">
                <a16:creationId xmlns:a16="http://schemas.microsoft.com/office/drawing/2014/main" id="{4A160FD5-4C4D-7544-A021-EFE195A31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905" y="154006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D0274863-BB77-C24E-B396-56EED77DE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8440" y="3462573"/>
            <a:ext cx="2897188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>
                <a:latin typeface="+mn-lt"/>
              </a:rPr>
              <a:t>to/from headend or central office</a:t>
            </a:r>
          </a:p>
        </p:txBody>
      </p:sp>
      <p:sp>
        <p:nvSpPr>
          <p:cNvPr id="148" name="Rectangle 87">
            <a:extLst>
              <a:ext uri="{FF2B5EF4-FFF2-40B4-BE49-F238E27FC236}">
                <a16:creationId xmlns:a16="http://schemas.microsoft.com/office/drawing/2014/main" id="{7D6B5C84-08A7-C741-8874-5BEAB1BC7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grpSp>
        <p:nvGrpSpPr>
          <p:cNvPr id="149" name="Group 105">
            <a:extLst>
              <a:ext uri="{FF2B5EF4-FFF2-40B4-BE49-F238E27FC236}">
                <a16:creationId xmlns:a16="http://schemas.microsoft.com/office/drawing/2014/main" id="{B63ECFC0-CE11-5245-ADFB-E70CAF22F69D}"/>
              </a:ext>
            </a:extLst>
          </p:cNvPr>
          <p:cNvGrpSpPr>
            <a:grpSpLocks/>
          </p:cNvGrpSpPr>
          <p:nvPr/>
        </p:nvGrpSpPr>
        <p:grpSpPr bwMode="auto"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150" name="Group 91">
              <a:extLst>
                <a:ext uri="{FF2B5EF4-FFF2-40B4-BE49-F238E27FC236}">
                  <a16:creationId xmlns:a16="http://schemas.microsoft.com/office/drawing/2014/main" id="{F907AE85-CF02-154A-8A53-7BFE20B382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153" name="Rectangle 92">
                <a:extLst>
                  <a:ext uri="{FF2B5EF4-FFF2-40B4-BE49-F238E27FC236}">
                    <a16:creationId xmlns:a16="http://schemas.microsoft.com/office/drawing/2014/main" id="{DC808D90-CA5B-CC4E-9F59-8446FCBD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54" name="Rectangle 93">
                <a:extLst>
                  <a:ext uri="{FF2B5EF4-FFF2-40B4-BE49-F238E27FC236}">
                    <a16:creationId xmlns:a16="http://schemas.microsoft.com/office/drawing/2014/main" id="{1B2C7640-D539-9344-A812-A544BBE81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55" name="Rectangle 94">
                <a:extLst>
                  <a:ext uri="{FF2B5EF4-FFF2-40B4-BE49-F238E27FC236}">
                    <a16:creationId xmlns:a16="http://schemas.microsoft.com/office/drawing/2014/main" id="{575359A2-2620-6041-9836-24D2493EA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56" name="Rectangle 95">
                <a:extLst>
                  <a:ext uri="{FF2B5EF4-FFF2-40B4-BE49-F238E27FC236}">
                    <a16:creationId xmlns:a16="http://schemas.microsoft.com/office/drawing/2014/main" id="{E5B3B553-893B-584E-8E61-7820A60B1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99" name="Rectangle 96">
                <a:extLst>
                  <a:ext uri="{FF2B5EF4-FFF2-40B4-BE49-F238E27FC236}">
                    <a16:creationId xmlns:a16="http://schemas.microsoft.com/office/drawing/2014/main" id="{828B514D-B09C-D14D-AF7B-ABABEE49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00" name="AutoShape 97">
                <a:extLst>
                  <a:ext uri="{FF2B5EF4-FFF2-40B4-BE49-F238E27FC236}">
                    <a16:creationId xmlns:a16="http://schemas.microsoft.com/office/drawing/2014/main" id="{421771C9-7AD4-CC4C-B3BA-4D57863F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51" name="Line 102">
              <a:extLst>
                <a:ext uri="{FF2B5EF4-FFF2-40B4-BE49-F238E27FC236}">
                  <a16:creationId xmlns:a16="http://schemas.microsoft.com/office/drawing/2014/main" id="{9BAD5509-6D09-DB44-87DD-29C938B0C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2" name="Line 104">
              <a:extLst>
                <a:ext uri="{FF2B5EF4-FFF2-40B4-BE49-F238E27FC236}">
                  <a16:creationId xmlns:a16="http://schemas.microsoft.com/office/drawing/2014/main" id="{44F38783-51E9-1F46-8255-A525AF657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sp>
        <p:nvSpPr>
          <p:cNvPr id="210" name="Line 116">
            <a:extLst>
              <a:ext uri="{FF2B5EF4-FFF2-40B4-BE49-F238E27FC236}">
                <a16:creationId xmlns:a16="http://schemas.microsoft.com/office/drawing/2014/main" id="{7856E2F5-6F18-C846-8F52-6729FBB66F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6067" y="3845115"/>
            <a:ext cx="822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grpSp>
        <p:nvGrpSpPr>
          <p:cNvPr id="211" name="Group 119">
            <a:extLst>
              <a:ext uri="{FF2B5EF4-FFF2-40B4-BE49-F238E27FC236}">
                <a16:creationId xmlns:a16="http://schemas.microsoft.com/office/drawing/2014/main" id="{EC5DA6E3-3363-1B48-B254-2EBFB5498103}"/>
              </a:ext>
            </a:extLst>
          </p:cNvPr>
          <p:cNvGrpSpPr>
            <a:grpSpLocks/>
          </p:cNvGrpSpPr>
          <p:nvPr/>
        </p:nvGrpSpPr>
        <p:grpSpPr bwMode="auto"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id="212" name="Picture 120" descr="access_point_stylized_small">
              <a:extLst>
                <a:ext uri="{FF2B5EF4-FFF2-40B4-BE49-F238E27FC236}">
                  <a16:creationId xmlns:a16="http://schemas.microsoft.com/office/drawing/2014/main" id="{C61FCE92-D1E3-EE4A-B69C-DF13FA394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121" descr="antenna_radiation_stylized">
              <a:extLst>
                <a:ext uri="{FF2B5EF4-FFF2-40B4-BE49-F238E27FC236}">
                  <a16:creationId xmlns:a16="http://schemas.microsoft.com/office/drawing/2014/main" id="{5D07953C-19D0-2E42-9860-0BDAE4B7F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4" name="Line 122">
            <a:extLst>
              <a:ext uri="{FF2B5EF4-FFF2-40B4-BE49-F238E27FC236}">
                <a16:creationId xmlns:a16="http://schemas.microsoft.com/office/drawing/2014/main" id="{BE64F84C-B27F-B442-9E28-B4C0179086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2155" y="3109101"/>
            <a:ext cx="0" cy="468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grpSp>
        <p:nvGrpSpPr>
          <p:cNvPr id="215" name="Group 138">
            <a:extLst>
              <a:ext uri="{FF2B5EF4-FFF2-40B4-BE49-F238E27FC236}">
                <a16:creationId xmlns:a16="http://schemas.microsoft.com/office/drawing/2014/main" id="{D742C348-83AB-E741-83A9-DF2ED1BEF85B}"/>
              </a:ext>
            </a:extLst>
          </p:cNvPr>
          <p:cNvGrpSpPr>
            <a:grpSpLocks/>
          </p:cNvGrpSpPr>
          <p:nvPr/>
        </p:nvGrpSpPr>
        <p:grpSpPr bwMode="auto"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216" name="Text Box 39">
              <a:extLst>
                <a:ext uri="{FF2B5EF4-FFF2-40B4-BE49-F238E27FC236}">
                  <a16:creationId xmlns:a16="http://schemas.microsoft.com/office/drawing/2014/main" id="{646A742F-504F-3B40-89FE-C4D20BCCD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000">
                  <a:latin typeface="+mn-lt"/>
                </a:rPr>
                <a:t>cable or DSL modem</a:t>
              </a:r>
            </a:p>
          </p:txBody>
        </p:sp>
        <p:sp>
          <p:nvSpPr>
            <p:cNvPr id="217" name="Line 129">
              <a:extLst>
                <a:ext uri="{FF2B5EF4-FFF2-40B4-BE49-F238E27FC236}">
                  <a16:creationId xmlns:a16="http://schemas.microsoft.com/office/drawing/2014/main" id="{7503FB48-7A18-9847-91A0-679C80B8D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218" name="Group 139">
            <a:extLst>
              <a:ext uri="{FF2B5EF4-FFF2-40B4-BE49-F238E27FC236}">
                <a16:creationId xmlns:a16="http://schemas.microsoft.com/office/drawing/2014/main" id="{D1281F21-D2B1-9B46-8003-6AB257C40294}"/>
              </a:ext>
            </a:extLst>
          </p:cNvPr>
          <p:cNvGrpSpPr>
            <a:grpSpLocks/>
          </p:cNvGrpSpPr>
          <p:nvPr/>
        </p:nvGrpSpPr>
        <p:grpSpPr bwMode="auto"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219" name="Text Box 39">
              <a:extLst>
                <a:ext uri="{FF2B5EF4-FFF2-40B4-BE49-F238E27FC236}">
                  <a16:creationId xmlns:a16="http://schemas.microsoft.com/office/drawing/2014/main" id="{F6831A30-ACB5-104B-98AE-925BD43D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000">
                  <a:latin typeface="+mn-lt"/>
                </a:rPr>
                <a:t>router, firewall, NAT</a:t>
              </a:r>
            </a:p>
          </p:txBody>
        </p:sp>
        <p:sp>
          <p:nvSpPr>
            <p:cNvPr id="220" name="Line 133">
              <a:extLst>
                <a:ext uri="{FF2B5EF4-FFF2-40B4-BE49-F238E27FC236}">
                  <a16:creationId xmlns:a16="http://schemas.microsoft.com/office/drawing/2014/main" id="{DABF8E2E-008F-544C-BCD6-751130DF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221" name="Group 141">
            <a:extLst>
              <a:ext uri="{FF2B5EF4-FFF2-40B4-BE49-F238E27FC236}">
                <a16:creationId xmlns:a16="http://schemas.microsoft.com/office/drawing/2014/main" id="{49F7E4B1-9167-8448-9366-611119FFC227}"/>
              </a:ext>
            </a:extLst>
          </p:cNvPr>
          <p:cNvGrpSpPr>
            <a:grpSpLocks/>
          </p:cNvGrpSpPr>
          <p:nvPr/>
        </p:nvGrpSpPr>
        <p:grpSpPr bwMode="auto">
          <a:xfrm>
            <a:off x="5476055" y="4957952"/>
            <a:ext cx="2927350" cy="1425205"/>
            <a:chOff x="2062" y="2532"/>
            <a:chExt cx="1844" cy="1239"/>
          </a:xfrm>
        </p:grpSpPr>
        <p:sp>
          <p:nvSpPr>
            <p:cNvPr id="222" name="Line 134">
              <a:extLst>
                <a:ext uri="{FF2B5EF4-FFF2-40B4-BE49-F238E27FC236}">
                  <a16:creationId xmlns:a16="http://schemas.microsoft.com/office/drawing/2014/main" id="{30BA4B16-BA39-F546-81EE-7C093F761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3" name="Text Box 39">
              <a:extLst>
                <a:ext uri="{FF2B5EF4-FFF2-40B4-BE49-F238E27FC236}">
                  <a16:creationId xmlns:a16="http://schemas.microsoft.com/office/drawing/2014/main" id="{A8AAE27C-6F91-8745-B8A0-54C5B6F4E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000">
                  <a:latin typeface="+mn-lt"/>
                </a:rPr>
                <a:t>wired Ethernet (1 Gbps)</a:t>
              </a:r>
            </a:p>
          </p:txBody>
        </p:sp>
      </p:grpSp>
      <p:grpSp>
        <p:nvGrpSpPr>
          <p:cNvPr id="224" name="Group 140">
            <a:extLst>
              <a:ext uri="{FF2B5EF4-FFF2-40B4-BE49-F238E27FC236}">
                <a16:creationId xmlns:a16="http://schemas.microsoft.com/office/drawing/2014/main" id="{712546AE-4EB8-8246-8F62-5C8ACD7A1157}"/>
              </a:ext>
            </a:extLst>
          </p:cNvPr>
          <p:cNvGrpSpPr>
            <a:grpSpLocks/>
          </p:cNvGrpSpPr>
          <p:nvPr/>
        </p:nvGrpSpPr>
        <p:grpSpPr bwMode="auto">
          <a:xfrm>
            <a:off x="1907355" y="4107050"/>
            <a:ext cx="2354262" cy="2349498"/>
            <a:chOff x="23" y="2347"/>
            <a:chExt cx="1483" cy="1480"/>
          </a:xfrm>
        </p:grpSpPr>
        <p:sp>
          <p:nvSpPr>
            <p:cNvPr id="225" name="Line 136">
              <a:extLst>
                <a:ext uri="{FF2B5EF4-FFF2-40B4-BE49-F238E27FC236}">
                  <a16:creationId xmlns:a16="http://schemas.microsoft.com/office/drawing/2014/main" id="{826E64FA-8748-A443-9DDC-23B3930BB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6" name="Text Box 39">
              <a:extLst>
                <a:ext uri="{FF2B5EF4-FFF2-40B4-BE49-F238E27FC236}">
                  <a16:creationId xmlns:a16="http://schemas.microsoft.com/office/drawing/2014/main" id="{27BB7BBE-95DA-E14B-98DC-638CE33FC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3300"/>
              <a:ext cx="1483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en-US" sz="2000" err="1">
                  <a:latin typeface="+mn-lt"/>
                </a:rPr>
                <a:t>WiFi</a:t>
              </a:r>
              <a:r>
                <a:rPr lang="en-US" altLang="en-US" sz="2000">
                  <a:latin typeface="+mn-lt"/>
                </a:rPr>
                <a:t> 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en-US" sz="2000">
                  <a:latin typeface="+mn-lt"/>
                </a:rPr>
                <a:t>point (54, 450 Mbps and more)</a:t>
              </a:r>
            </a:p>
          </p:txBody>
        </p:sp>
      </p:grpSp>
      <p:sp>
        <p:nvSpPr>
          <p:cNvPr id="227" name="Text Box 142">
            <a:extLst>
              <a:ext uri="{FF2B5EF4-FFF2-40B4-BE49-F238E27FC236}">
                <a16:creationId xmlns:a16="http://schemas.microsoft.com/office/drawing/2014/main" id="{E0D602B7-3D10-644F-A082-4AD00685B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202" y="1523624"/>
            <a:ext cx="119693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en-US">
                <a:latin typeface="+mn-lt"/>
              </a:rPr>
              <a:t>wireless</a:t>
            </a:r>
          </a:p>
          <a:p>
            <a:pPr algn="r">
              <a:lnSpc>
                <a:spcPct val="90000"/>
              </a:lnSpc>
            </a:pPr>
            <a:r>
              <a:rPr lang="en-US" altLang="en-US">
                <a:latin typeface="+mn-lt"/>
              </a:rPr>
              <a:t>devices</a:t>
            </a:r>
          </a:p>
        </p:txBody>
      </p:sp>
      <p:grpSp>
        <p:nvGrpSpPr>
          <p:cNvPr id="228" name="Group 143">
            <a:extLst>
              <a:ext uri="{FF2B5EF4-FFF2-40B4-BE49-F238E27FC236}">
                <a16:creationId xmlns:a16="http://schemas.microsoft.com/office/drawing/2014/main" id="{9AA4B710-3339-A346-9EC7-A09E554F6751}"/>
              </a:ext>
            </a:extLst>
          </p:cNvPr>
          <p:cNvGrpSpPr>
            <a:grpSpLocks/>
          </p:cNvGrpSpPr>
          <p:nvPr/>
        </p:nvGrpSpPr>
        <p:grpSpPr bwMode="auto"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id="229" name="Picture 144" descr="iphone_stylized_small">
              <a:extLst>
                <a:ext uri="{FF2B5EF4-FFF2-40B4-BE49-F238E27FC236}">
                  <a16:creationId xmlns:a16="http://schemas.microsoft.com/office/drawing/2014/main" id="{41513B1D-08CB-D742-8152-CA81640B6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145" descr="antenna_radiation_stylized">
              <a:extLst>
                <a:ext uri="{FF2B5EF4-FFF2-40B4-BE49-F238E27FC236}">
                  <a16:creationId xmlns:a16="http://schemas.microsoft.com/office/drawing/2014/main" id="{F159AFE2-B4D2-464C-84AA-CF64E1E83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1" name="Line 146">
            <a:extLst>
              <a:ext uri="{FF2B5EF4-FFF2-40B4-BE49-F238E27FC236}">
                <a16:creationId xmlns:a16="http://schemas.microsoft.com/office/drawing/2014/main" id="{6BA2DD01-EC8E-9945-A63F-E69A2B22C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2155" y="4054099"/>
            <a:ext cx="2" cy="22512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232" name="Oval 147">
            <a:extLst>
              <a:ext uri="{FF2B5EF4-FFF2-40B4-BE49-F238E27FC236}">
                <a16:creationId xmlns:a16="http://schemas.microsoft.com/office/drawing/2014/main" id="{F04BCE9C-46F3-6345-9348-15575C0E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955" y="3382613"/>
            <a:ext cx="4895850" cy="810170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grpSp>
        <p:nvGrpSpPr>
          <p:cNvPr id="233" name="Group 150">
            <a:extLst>
              <a:ext uri="{FF2B5EF4-FFF2-40B4-BE49-F238E27FC236}">
                <a16:creationId xmlns:a16="http://schemas.microsoft.com/office/drawing/2014/main" id="{1BFB59FB-B949-4343-8746-FA556294EC0E}"/>
              </a:ext>
            </a:extLst>
          </p:cNvPr>
          <p:cNvGrpSpPr>
            <a:grpSpLocks/>
          </p:cNvGrpSpPr>
          <p:nvPr/>
        </p:nvGrpSpPr>
        <p:grpSpPr bwMode="auto"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234" name="Text Box 148">
              <a:extLst>
                <a:ext uri="{FF2B5EF4-FFF2-40B4-BE49-F238E27FC236}">
                  <a16:creationId xmlns:a16="http://schemas.microsoft.com/office/drawing/2014/main" id="{2847F148-6A2D-A24E-9C3A-CB4657150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800">
                  <a:latin typeface="+mn-lt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800">
                  <a:latin typeface="+mn-lt"/>
                </a:rPr>
                <a:t>in single box</a:t>
              </a:r>
            </a:p>
          </p:txBody>
        </p:sp>
        <p:sp>
          <p:nvSpPr>
            <p:cNvPr id="235" name="Line 149">
              <a:extLst>
                <a:ext uri="{FF2B5EF4-FFF2-40B4-BE49-F238E27FC236}">
                  <a16:creationId xmlns:a16="http://schemas.microsoft.com/office/drawing/2014/main" id="{791A7321-82EF-304E-8F5B-C7B5BF553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236" name="Group 151">
            <a:extLst>
              <a:ext uri="{FF2B5EF4-FFF2-40B4-BE49-F238E27FC236}">
                <a16:creationId xmlns:a16="http://schemas.microsoft.com/office/drawing/2014/main" id="{CAC24AE8-8B01-2646-892D-B47CEA005DE7}"/>
              </a:ext>
            </a:extLst>
          </p:cNvPr>
          <p:cNvGrpSpPr>
            <a:grpSpLocks/>
          </p:cNvGrpSpPr>
          <p:nvPr/>
        </p:nvGrpSpPr>
        <p:grpSpPr bwMode="auto">
          <a:xfrm>
            <a:off x="4250505" y="1948053"/>
            <a:ext cx="954087" cy="1027112"/>
            <a:chOff x="877" y="1008"/>
            <a:chExt cx="2747" cy="2591"/>
          </a:xfrm>
        </p:grpSpPr>
        <p:pic>
          <p:nvPicPr>
            <p:cNvPr id="237" name="Picture 152" descr="antenna_stylized">
              <a:extLst>
                <a:ext uri="{FF2B5EF4-FFF2-40B4-BE49-F238E27FC236}">
                  <a16:creationId xmlns:a16="http://schemas.microsoft.com/office/drawing/2014/main" id="{1BE3B9ED-47B2-614A-9C09-F039CFE3A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Picture 153" descr="laptop_keyboard">
              <a:extLst>
                <a:ext uri="{FF2B5EF4-FFF2-40B4-BE49-F238E27FC236}">
                  <a16:creationId xmlns:a16="http://schemas.microsoft.com/office/drawing/2014/main" id="{195E45EA-7733-D744-B06F-ACC6D6D56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" name="Freeform 154">
              <a:extLst>
                <a:ext uri="{FF2B5EF4-FFF2-40B4-BE49-F238E27FC236}">
                  <a16:creationId xmlns:a16="http://schemas.microsoft.com/office/drawing/2014/main" id="{F01194AD-C0B6-BD40-8B0C-95F73DDCE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pic>
          <p:nvPicPr>
            <p:cNvPr id="240" name="Picture 155" descr="screen">
              <a:extLst>
                <a:ext uri="{FF2B5EF4-FFF2-40B4-BE49-F238E27FC236}">
                  <a16:creationId xmlns:a16="http://schemas.microsoft.com/office/drawing/2014/main" id="{5AA702A9-39D0-0F44-9DAA-746AF6B65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1" name="Freeform 156">
              <a:extLst>
                <a:ext uri="{FF2B5EF4-FFF2-40B4-BE49-F238E27FC236}">
                  <a16:creationId xmlns:a16="http://schemas.microsoft.com/office/drawing/2014/main" id="{68A5CCA6-333E-7140-BA3D-1173FFD24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2" name="Freeform 157">
              <a:extLst>
                <a:ext uri="{FF2B5EF4-FFF2-40B4-BE49-F238E27FC236}">
                  <a16:creationId xmlns:a16="http://schemas.microsoft.com/office/drawing/2014/main" id="{C4A8539F-1084-394E-A596-C0B374A3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3" name="Freeform 158">
              <a:extLst>
                <a:ext uri="{FF2B5EF4-FFF2-40B4-BE49-F238E27FC236}">
                  <a16:creationId xmlns:a16="http://schemas.microsoft.com/office/drawing/2014/main" id="{C76F3FE2-141C-1D47-A04F-56C430C21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4" name="Freeform 159">
              <a:extLst>
                <a:ext uri="{FF2B5EF4-FFF2-40B4-BE49-F238E27FC236}">
                  <a16:creationId xmlns:a16="http://schemas.microsoft.com/office/drawing/2014/main" id="{7AC362EC-1B99-534E-95D8-5A24FAF24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5" name="Freeform 160">
              <a:extLst>
                <a:ext uri="{FF2B5EF4-FFF2-40B4-BE49-F238E27FC236}">
                  <a16:creationId xmlns:a16="http://schemas.microsoft.com/office/drawing/2014/main" id="{84D8536F-497F-2D44-8E01-C75CAE459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6" name="Freeform 161">
              <a:extLst>
                <a:ext uri="{FF2B5EF4-FFF2-40B4-BE49-F238E27FC236}">
                  <a16:creationId xmlns:a16="http://schemas.microsoft.com/office/drawing/2014/main" id="{01A5853F-2286-F74E-9472-2D882E491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247" name="Group 162">
              <a:extLst>
                <a:ext uri="{FF2B5EF4-FFF2-40B4-BE49-F238E27FC236}">
                  <a16:creationId xmlns:a16="http://schemas.microsoft.com/office/drawing/2014/main" id="{FC372C7C-5EC9-9544-AA74-D69BBB0D1A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4" name="Freeform 163">
                <a:extLst>
                  <a:ext uri="{FF2B5EF4-FFF2-40B4-BE49-F238E27FC236}">
                    <a16:creationId xmlns:a16="http://schemas.microsoft.com/office/drawing/2014/main" id="{856C9B59-FB1D-C848-9140-35A178B50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5" name="Freeform 164">
                <a:extLst>
                  <a:ext uri="{FF2B5EF4-FFF2-40B4-BE49-F238E27FC236}">
                    <a16:creationId xmlns:a16="http://schemas.microsoft.com/office/drawing/2014/main" id="{7094626E-365E-9A43-BD33-797126F0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6" name="Freeform 165">
                <a:extLst>
                  <a:ext uri="{FF2B5EF4-FFF2-40B4-BE49-F238E27FC236}">
                    <a16:creationId xmlns:a16="http://schemas.microsoft.com/office/drawing/2014/main" id="{B40F99D7-58E8-E040-B1F5-A267B2B3D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7" name="Freeform 166">
                <a:extLst>
                  <a:ext uri="{FF2B5EF4-FFF2-40B4-BE49-F238E27FC236}">
                    <a16:creationId xmlns:a16="http://schemas.microsoft.com/office/drawing/2014/main" id="{54B36EFA-A40E-3349-9364-BEF869A6C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8" name="Freeform 167">
                <a:extLst>
                  <a:ext uri="{FF2B5EF4-FFF2-40B4-BE49-F238E27FC236}">
                    <a16:creationId xmlns:a16="http://schemas.microsoft.com/office/drawing/2014/main" id="{72B5FEE0-627E-2A44-A802-F468CAA77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9" name="Freeform 168">
                <a:extLst>
                  <a:ext uri="{FF2B5EF4-FFF2-40B4-BE49-F238E27FC236}">
                    <a16:creationId xmlns:a16="http://schemas.microsoft.com/office/drawing/2014/main" id="{64E86AD2-B652-474E-8F8E-4BEE58055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248" name="Freeform 169">
              <a:extLst>
                <a:ext uri="{FF2B5EF4-FFF2-40B4-BE49-F238E27FC236}">
                  <a16:creationId xmlns:a16="http://schemas.microsoft.com/office/drawing/2014/main" id="{14152147-A3DF-4443-82CD-24E6A7B88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9" name="Freeform 170">
              <a:extLst>
                <a:ext uri="{FF2B5EF4-FFF2-40B4-BE49-F238E27FC236}">
                  <a16:creationId xmlns:a16="http://schemas.microsoft.com/office/drawing/2014/main" id="{77E7A1C9-A3D9-AA47-AF22-8859F248B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0" name="Freeform 171">
              <a:extLst>
                <a:ext uri="{FF2B5EF4-FFF2-40B4-BE49-F238E27FC236}">
                  <a16:creationId xmlns:a16="http://schemas.microsoft.com/office/drawing/2014/main" id="{9364745C-5427-5047-A89F-23E558404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1" name="Freeform 172">
              <a:extLst>
                <a:ext uri="{FF2B5EF4-FFF2-40B4-BE49-F238E27FC236}">
                  <a16:creationId xmlns:a16="http://schemas.microsoft.com/office/drawing/2014/main" id="{32386009-1275-DE49-9140-E7500A951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2" name="Freeform 173">
              <a:extLst>
                <a:ext uri="{FF2B5EF4-FFF2-40B4-BE49-F238E27FC236}">
                  <a16:creationId xmlns:a16="http://schemas.microsoft.com/office/drawing/2014/main" id="{87F49C34-B4C6-FA43-AA66-542D1E995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3" name="Freeform 174">
              <a:extLst>
                <a:ext uri="{FF2B5EF4-FFF2-40B4-BE49-F238E27FC236}">
                  <a16:creationId xmlns:a16="http://schemas.microsoft.com/office/drawing/2014/main" id="{FEA4386D-E8CF-1A45-8AFD-BA52E4034AE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260" name="Group 175">
            <a:extLst>
              <a:ext uri="{FF2B5EF4-FFF2-40B4-BE49-F238E27FC236}">
                <a16:creationId xmlns:a16="http://schemas.microsoft.com/office/drawing/2014/main" id="{B6936DC6-44F7-CB40-83FE-8A8E8F6B6953}"/>
              </a:ext>
            </a:extLst>
          </p:cNvPr>
          <p:cNvGrpSpPr>
            <a:grpSpLocks/>
          </p:cNvGrpSpPr>
          <p:nvPr/>
        </p:nvGrpSpPr>
        <p:grpSpPr bwMode="auto"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id="261" name="Picture 176" descr="desktop_computer_stylized_medium">
              <a:extLst>
                <a:ext uri="{FF2B5EF4-FFF2-40B4-BE49-F238E27FC236}">
                  <a16:creationId xmlns:a16="http://schemas.microsoft.com/office/drawing/2014/main" id="{DD8A088B-92B7-C94B-A78B-C7EEF5CC9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2" name="Freeform 177">
              <a:extLst>
                <a:ext uri="{FF2B5EF4-FFF2-40B4-BE49-F238E27FC236}">
                  <a16:creationId xmlns:a16="http://schemas.microsoft.com/office/drawing/2014/main" id="{6BA9B84C-C884-674B-BC10-7591CA428A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63" name="Group 178">
            <a:extLst>
              <a:ext uri="{FF2B5EF4-FFF2-40B4-BE49-F238E27FC236}">
                <a16:creationId xmlns:a16="http://schemas.microsoft.com/office/drawing/2014/main" id="{CA75072E-ACB4-2742-82C6-C3324A921E2D}"/>
              </a:ext>
            </a:extLst>
          </p:cNvPr>
          <p:cNvGrpSpPr>
            <a:grpSpLocks/>
          </p:cNvGrpSpPr>
          <p:nvPr/>
        </p:nvGrpSpPr>
        <p:grpSpPr bwMode="auto"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id="264" name="Picture 179" descr="desktop_computer_stylized_medium">
              <a:extLst>
                <a:ext uri="{FF2B5EF4-FFF2-40B4-BE49-F238E27FC236}">
                  <a16:creationId xmlns:a16="http://schemas.microsoft.com/office/drawing/2014/main" id="{00E678F0-099F-6844-9F36-4E5530807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5" name="Freeform 180">
              <a:extLst>
                <a:ext uri="{FF2B5EF4-FFF2-40B4-BE49-F238E27FC236}">
                  <a16:creationId xmlns:a16="http://schemas.microsoft.com/office/drawing/2014/main" id="{3F89BBB2-AF47-CE4F-8BCA-113B576103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66" name="Group 98">
            <a:extLst>
              <a:ext uri="{FF2B5EF4-FFF2-40B4-BE49-F238E27FC236}">
                <a16:creationId xmlns:a16="http://schemas.microsoft.com/office/drawing/2014/main" id="{A3DA2B28-D9C2-BC43-A42F-30A066AEF6C2}"/>
              </a:ext>
            </a:extLst>
          </p:cNvPr>
          <p:cNvGrpSpPr>
            <a:grpSpLocks/>
          </p:cNvGrpSpPr>
          <p:nvPr/>
        </p:nvGrpSpPr>
        <p:grpSpPr bwMode="auto"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id="267" name="Picture 101" descr="fridge2.png">
              <a:extLst>
                <a:ext uri="{FF2B5EF4-FFF2-40B4-BE49-F238E27FC236}">
                  <a16:creationId xmlns:a16="http://schemas.microsoft.com/office/drawing/2014/main" id="{59D46EB5-E84A-B84C-A47E-A7F91543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8" name="Picture 1115" descr="antenna_stylized">
              <a:extLst>
                <a:ext uri="{FF2B5EF4-FFF2-40B4-BE49-F238E27FC236}">
                  <a16:creationId xmlns:a16="http://schemas.microsoft.com/office/drawing/2014/main" id="{8EEB311B-0E27-4240-8EBE-6A91CB84D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A8C1F2-8D7B-3045-B15A-5DB56AB82DFE}"/>
              </a:ext>
            </a:extLst>
          </p:cNvPr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B49BEC54-DEA5-CA4E-B957-C65E2CEC65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          </a:t>
              </a: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B80E2CA-F9B2-6349-BC4E-75B4DCD9E3A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     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C588090F-19FF-6E4C-84BC-12D7596DA01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BABB54BB-EBB6-9142-9753-E527BC1E910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3E0E4E3B-AF65-094E-8217-883961A8DB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9546C5AA-74FA-3A42-86B2-47124A8C6E8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AF09D7B5-E321-AD40-818B-AD357E78BC2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975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227" grpId="0"/>
      <p:bldP spid="2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FE947AF-4081-40B5-971B-5F7C5756F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809625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La rete delle reti</a:t>
            </a:r>
            <a:endParaRPr lang="en-US" altLang="it-IT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6D8B3F4-111C-4B1C-9C7A-1013296F57E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76425" y="1103313"/>
            <a:ext cx="8440738" cy="914400"/>
          </a:xfrm>
        </p:spPr>
        <p:txBody>
          <a:bodyPr/>
          <a:lstStyle/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I </a:t>
            </a:r>
            <a:r>
              <a:rPr lang="en-US" altLang="it-IT" sz="2400" err="1">
                <a:solidFill>
                  <a:srgbClr val="FF0000"/>
                </a:solidFill>
              </a:rPr>
              <a:t>pacchetti</a:t>
            </a:r>
            <a:r>
              <a:rPr lang="en-US" altLang="it-IT" sz="2400">
                <a:solidFill>
                  <a:srgbClr val="FF0000"/>
                </a:solidFill>
              </a:rPr>
              <a:t> </a:t>
            </a:r>
            <a:r>
              <a:rPr lang="en-US" altLang="it-IT" sz="2400" err="1">
                <a:solidFill>
                  <a:srgbClr val="FF0000"/>
                </a:solidFill>
              </a:rPr>
              <a:t>dati</a:t>
            </a:r>
            <a:r>
              <a:rPr lang="en-US" altLang="it-IT" sz="2400">
                <a:solidFill>
                  <a:srgbClr val="FF0000"/>
                </a:solidFill>
              </a:rPr>
              <a:t> </a:t>
            </a:r>
            <a:r>
              <a:rPr lang="en-US" altLang="it-IT" sz="2400" err="1">
                <a:solidFill>
                  <a:srgbClr val="FF0000"/>
                </a:solidFill>
              </a:rPr>
              <a:t>attraversano</a:t>
            </a:r>
            <a:r>
              <a:rPr lang="en-US" altLang="it-IT" sz="2400">
                <a:solidFill>
                  <a:srgbClr val="FF0000"/>
                </a:solidFill>
              </a:rPr>
              <a:t> </a:t>
            </a:r>
            <a:r>
              <a:rPr lang="en-US" altLang="it-IT" sz="2400" err="1">
                <a:solidFill>
                  <a:srgbClr val="FF0000"/>
                </a:solidFill>
              </a:rPr>
              <a:t>tante</a:t>
            </a:r>
            <a:r>
              <a:rPr lang="en-US" altLang="it-IT" sz="2400">
                <a:solidFill>
                  <a:srgbClr val="FF0000"/>
                </a:solidFill>
              </a:rPr>
              <a:t> </a:t>
            </a:r>
            <a:r>
              <a:rPr lang="en-US" altLang="it-IT" sz="2400" err="1">
                <a:solidFill>
                  <a:srgbClr val="FF0000"/>
                </a:solidFill>
              </a:rPr>
              <a:t>reti</a:t>
            </a:r>
            <a:r>
              <a:rPr lang="en-US" altLang="it-IT" sz="2400">
                <a:solidFill>
                  <a:srgbClr val="FF0000"/>
                </a:solidFill>
              </a:rPr>
              <a:t> </a:t>
            </a:r>
            <a:r>
              <a:rPr lang="en-US" altLang="it-IT" sz="2400" err="1">
                <a:solidFill>
                  <a:srgbClr val="FF0000"/>
                </a:solidFill>
              </a:rPr>
              <a:t>costituite</a:t>
            </a:r>
            <a:r>
              <a:rPr lang="en-US" altLang="it-IT" sz="2400">
                <a:solidFill>
                  <a:srgbClr val="FF0000"/>
                </a:solidFill>
              </a:rPr>
              <a:t> in </a:t>
            </a:r>
            <a:r>
              <a:rPr lang="en-US" altLang="it-IT" sz="2400" err="1">
                <a:solidFill>
                  <a:srgbClr val="FF0000"/>
                </a:solidFill>
              </a:rPr>
              <a:t>gerarchia</a:t>
            </a:r>
            <a:endParaRPr lang="en-US" altLang="it-IT" sz="2400">
              <a:solidFill>
                <a:srgbClr val="FF0000"/>
              </a:solidFill>
            </a:endParaRPr>
          </a:p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Top level: AS – Autonomous systems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it-IT" sz="2000"/>
          </a:p>
        </p:txBody>
      </p:sp>
      <p:sp>
        <p:nvSpPr>
          <p:cNvPr id="81" name="Segnaposto piè di pagina 5">
            <a:extLst>
              <a:ext uri="{FF2B5EF4-FFF2-40B4-BE49-F238E27FC236}">
                <a16:creationId xmlns:a16="http://schemas.microsoft.com/office/drawing/2014/main" id="{DE14AF8F-1E12-42D3-9CE4-E593DE96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</a:p>
        </p:txBody>
      </p:sp>
      <p:sp>
        <p:nvSpPr>
          <p:cNvPr id="29701" name="Segnaposto numero diapositiva 6">
            <a:extLst>
              <a:ext uri="{FF2B5EF4-FFF2-40B4-BE49-F238E27FC236}">
                <a16:creationId xmlns:a16="http://schemas.microsoft.com/office/drawing/2014/main" id="{2C8B741D-D002-487C-9EBC-3005B4E0C0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39E79BC8-BF60-4FD6-904B-F86441FA4D72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12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702" name="Oval 4">
            <a:extLst>
              <a:ext uri="{FF2B5EF4-FFF2-40B4-BE49-F238E27FC236}">
                <a16:creationId xmlns:a16="http://schemas.microsoft.com/office/drawing/2014/main" id="{93309300-7943-4631-B519-5733E81E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6051" y="4883151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it-IT" sz="2400">
                <a:solidFill>
                  <a:schemeClr val="bg1"/>
                </a:solidFill>
                <a:latin typeface="+mn-lt"/>
              </a:rPr>
              <a:t>Tier 1 ISP</a:t>
            </a:r>
            <a:endParaRPr lang="en-US" altLang="it-IT" sz="2400">
              <a:latin typeface="+mn-lt"/>
            </a:endParaRPr>
          </a:p>
        </p:txBody>
      </p:sp>
      <p:sp>
        <p:nvSpPr>
          <p:cNvPr id="29703" name="Oval 5">
            <a:extLst>
              <a:ext uri="{FF2B5EF4-FFF2-40B4-BE49-F238E27FC236}">
                <a16:creationId xmlns:a16="http://schemas.microsoft.com/office/drawing/2014/main" id="{4D2700AB-3B4D-4E01-96E5-3860D7BC1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1" y="3679826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it-IT" sz="2400">
                <a:solidFill>
                  <a:schemeClr val="bg1"/>
                </a:solidFill>
                <a:latin typeface="+mn-lt"/>
              </a:rPr>
              <a:t>Tier 1 ISP</a:t>
            </a:r>
            <a:endParaRPr lang="en-US" altLang="it-IT" sz="2400">
              <a:latin typeface="+mn-lt"/>
            </a:endParaRPr>
          </a:p>
        </p:txBody>
      </p:sp>
      <p:sp>
        <p:nvSpPr>
          <p:cNvPr id="29704" name="Oval 6">
            <a:extLst>
              <a:ext uri="{FF2B5EF4-FFF2-40B4-BE49-F238E27FC236}">
                <a16:creationId xmlns:a16="http://schemas.microsoft.com/office/drawing/2014/main" id="{49D11AA3-1732-415B-A72F-F5425A75C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4845051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it-IT" sz="2400">
                <a:solidFill>
                  <a:schemeClr val="bg1"/>
                </a:solidFill>
                <a:latin typeface="+mn-lt"/>
              </a:rPr>
              <a:t>Tier 1 ISP</a:t>
            </a:r>
            <a:endParaRPr lang="en-US" altLang="it-IT" sz="2400">
              <a:latin typeface="+mn-lt"/>
            </a:endParaRPr>
          </a:p>
        </p:txBody>
      </p:sp>
      <p:sp>
        <p:nvSpPr>
          <p:cNvPr id="29705" name="Oval 7">
            <a:extLst>
              <a:ext uri="{FF2B5EF4-FFF2-40B4-BE49-F238E27FC236}">
                <a16:creationId xmlns:a16="http://schemas.microsoft.com/office/drawing/2014/main" id="{C254E842-6DC0-42E7-A382-8BE24D6C4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48514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06" name="Oval 8">
            <a:extLst>
              <a:ext uri="{FF2B5EF4-FFF2-40B4-BE49-F238E27FC236}">
                <a16:creationId xmlns:a16="http://schemas.microsoft.com/office/drawing/2014/main" id="{F422EB5E-5685-44E7-9554-31A561A4A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43815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07" name="Oval 9">
            <a:extLst>
              <a:ext uri="{FF2B5EF4-FFF2-40B4-BE49-F238E27FC236}">
                <a16:creationId xmlns:a16="http://schemas.microsoft.com/office/drawing/2014/main" id="{12AC86A2-B968-4E1F-A104-56703951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75" y="44069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08" name="Oval 10">
            <a:extLst>
              <a:ext uri="{FF2B5EF4-FFF2-40B4-BE49-F238E27FC236}">
                <a16:creationId xmlns:a16="http://schemas.microsoft.com/office/drawing/2014/main" id="{D586EC30-A0B1-4F70-90B3-9B948FDCA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8641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09" name="Oval 11">
            <a:extLst>
              <a:ext uri="{FF2B5EF4-FFF2-40B4-BE49-F238E27FC236}">
                <a16:creationId xmlns:a16="http://schemas.microsoft.com/office/drawing/2014/main" id="{AD105E6D-6D6E-4F79-915E-875C53D1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275" y="51816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10" name="Oval 12">
            <a:extLst>
              <a:ext uri="{FF2B5EF4-FFF2-40B4-BE49-F238E27FC236}">
                <a16:creationId xmlns:a16="http://schemas.microsoft.com/office/drawing/2014/main" id="{2AB8F333-B1B7-4AAA-9522-90B5F1D2C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5" y="51689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11" name="Line 13">
            <a:extLst>
              <a:ext uri="{FF2B5EF4-FFF2-40B4-BE49-F238E27FC236}">
                <a16:creationId xmlns:a16="http://schemas.microsoft.com/office/drawing/2014/main" id="{61FA0964-00AC-42FB-BB3B-4F09998571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2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12" name="Line 14">
            <a:extLst>
              <a:ext uri="{FF2B5EF4-FFF2-40B4-BE49-F238E27FC236}">
                <a16:creationId xmlns:a16="http://schemas.microsoft.com/office/drawing/2014/main" id="{4935F5A5-5A6C-4805-8860-807117E11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2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13" name="Line 15">
            <a:extLst>
              <a:ext uri="{FF2B5EF4-FFF2-40B4-BE49-F238E27FC236}">
                <a16:creationId xmlns:a16="http://schemas.microsoft.com/office/drawing/2014/main" id="{D9C62288-77A3-4626-A74B-98CE2A23C6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9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grpSp>
        <p:nvGrpSpPr>
          <p:cNvPr id="29714" name="Group 16">
            <a:extLst>
              <a:ext uri="{FF2B5EF4-FFF2-40B4-BE49-F238E27FC236}">
                <a16:creationId xmlns:a16="http://schemas.microsoft.com/office/drawing/2014/main" id="{5D6A60C2-7C2E-4D62-815E-F139B6C13412}"/>
              </a:ext>
            </a:extLst>
          </p:cNvPr>
          <p:cNvGrpSpPr>
            <a:grpSpLocks/>
          </p:cNvGrpSpPr>
          <p:nvPr/>
        </p:nvGrpSpPr>
        <p:grpSpPr bwMode="auto">
          <a:xfrm>
            <a:off x="7194550" y="4178300"/>
            <a:ext cx="719138" cy="400050"/>
            <a:chOff x="3740" y="1244"/>
            <a:chExt cx="453" cy="252"/>
          </a:xfrm>
        </p:grpSpPr>
        <p:sp>
          <p:nvSpPr>
            <p:cNvPr id="29777" name="Rectangle 17">
              <a:extLst>
                <a:ext uri="{FF2B5EF4-FFF2-40B4-BE49-F238E27FC236}">
                  <a16:creationId xmlns:a16="http://schemas.microsoft.com/office/drawing/2014/main" id="{D518D2D6-9836-4E73-8C3F-69BDF3B6F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5" y="1248"/>
              <a:ext cx="438" cy="19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78" name="Text Box 18">
              <a:extLst>
                <a:ext uri="{FF2B5EF4-FFF2-40B4-BE49-F238E27FC236}">
                  <a16:creationId xmlns:a16="http://schemas.microsoft.com/office/drawing/2014/main" id="{C96F43D5-652A-48C1-90C2-7533FCE71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" y="1244"/>
              <a:ext cx="398" cy="25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r>
                <a:rPr lang="en-US" altLang="it-IT" sz="2000">
                  <a:solidFill>
                    <a:schemeClr val="bg1"/>
                  </a:solidFill>
                  <a:latin typeface="+mn-lt"/>
                </a:rPr>
                <a:t>NAP</a:t>
              </a:r>
              <a:endParaRPr lang="en-US" altLang="it-IT" sz="2000">
                <a:latin typeface="+mn-lt"/>
              </a:endParaRPr>
            </a:p>
          </p:txBody>
        </p:sp>
      </p:grpSp>
      <p:sp>
        <p:nvSpPr>
          <p:cNvPr id="29715" name="Line 19">
            <a:extLst>
              <a:ext uri="{FF2B5EF4-FFF2-40B4-BE49-F238E27FC236}">
                <a16:creationId xmlns:a16="http://schemas.microsoft.com/office/drawing/2014/main" id="{6E9FF964-00B2-4B7F-84C6-6B0BD6798E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6875" y="4445000"/>
            <a:ext cx="50165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16" name="Line 20">
            <a:extLst>
              <a:ext uri="{FF2B5EF4-FFF2-40B4-BE49-F238E27FC236}">
                <a16:creationId xmlns:a16="http://schemas.microsoft.com/office/drawing/2014/main" id="{069613E3-DFD6-465D-B6E2-F30F36ED26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15075" y="4362450"/>
            <a:ext cx="9017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17" name="Line 21">
            <a:extLst>
              <a:ext uri="{FF2B5EF4-FFF2-40B4-BE49-F238E27FC236}">
                <a16:creationId xmlns:a16="http://schemas.microsoft.com/office/drawing/2014/main" id="{D5723049-815C-4BEC-8354-7ED5C5B345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0675" y="4419600"/>
            <a:ext cx="1816100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grpSp>
        <p:nvGrpSpPr>
          <p:cNvPr id="29718" name="Group 22">
            <a:extLst>
              <a:ext uri="{FF2B5EF4-FFF2-40B4-BE49-F238E27FC236}">
                <a16:creationId xmlns:a16="http://schemas.microsoft.com/office/drawing/2014/main" id="{58BDB075-EB4C-4E3D-BB22-9FBDC5E9B988}"/>
              </a:ext>
            </a:extLst>
          </p:cNvPr>
          <p:cNvGrpSpPr>
            <a:grpSpLocks/>
          </p:cNvGrpSpPr>
          <p:nvPr/>
        </p:nvGrpSpPr>
        <p:grpSpPr bwMode="auto">
          <a:xfrm>
            <a:off x="3470276" y="3286125"/>
            <a:ext cx="6219825" cy="2838450"/>
            <a:chOff x="1226" y="2070"/>
            <a:chExt cx="3918" cy="1788"/>
          </a:xfrm>
        </p:grpSpPr>
        <p:grpSp>
          <p:nvGrpSpPr>
            <p:cNvPr id="29754" name="Group 23">
              <a:extLst>
                <a:ext uri="{FF2B5EF4-FFF2-40B4-BE49-F238E27FC236}">
                  <a16:creationId xmlns:a16="http://schemas.microsoft.com/office/drawing/2014/main" id="{AF4C3688-E348-4506-A605-2373BC1D1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29774" name="Oval 24">
                <a:extLst>
                  <a:ext uri="{FF2B5EF4-FFF2-40B4-BE49-F238E27FC236}">
                    <a16:creationId xmlns:a16="http://schemas.microsoft.com/office/drawing/2014/main" id="{A08E168F-3D3E-49EB-AC4D-3A9746211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75" name="Text Box 25">
                <a:extLst>
                  <a:ext uri="{FF2B5EF4-FFF2-40B4-BE49-F238E27FC236}">
                    <a16:creationId xmlns:a16="http://schemas.microsoft.com/office/drawing/2014/main" id="{52F70E73-8325-48C5-BB87-E4E6F702B0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76" name="Oval 26">
                <a:extLst>
                  <a:ext uri="{FF2B5EF4-FFF2-40B4-BE49-F238E27FC236}">
                    <a16:creationId xmlns:a16="http://schemas.microsoft.com/office/drawing/2014/main" id="{41FCED24-0B13-4C52-B2EE-98E9B7E3B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grpSp>
          <p:nvGrpSpPr>
            <p:cNvPr id="29755" name="Group 27">
              <a:extLst>
                <a:ext uri="{FF2B5EF4-FFF2-40B4-BE49-F238E27FC236}">
                  <a16:creationId xmlns:a16="http://schemas.microsoft.com/office/drawing/2014/main" id="{F501BC03-E739-4883-A4AC-53907EEB2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29771" name="Oval 28">
                <a:extLst>
                  <a:ext uri="{FF2B5EF4-FFF2-40B4-BE49-F238E27FC236}">
                    <a16:creationId xmlns:a16="http://schemas.microsoft.com/office/drawing/2014/main" id="{324E5F75-C35E-425C-A15F-DBDBFCD6A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72" name="Text Box 29">
                <a:extLst>
                  <a:ext uri="{FF2B5EF4-FFF2-40B4-BE49-F238E27FC236}">
                    <a16:creationId xmlns:a16="http://schemas.microsoft.com/office/drawing/2014/main" id="{56D0F8E4-3CDC-4223-BA7C-1E5990B134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73" name="Oval 30">
                <a:extLst>
                  <a:ext uri="{FF2B5EF4-FFF2-40B4-BE49-F238E27FC236}">
                    <a16:creationId xmlns:a16="http://schemas.microsoft.com/office/drawing/2014/main" id="{D538AAAA-DE6F-4FE5-8B33-0FD99754F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grpSp>
          <p:nvGrpSpPr>
            <p:cNvPr id="29756" name="Group 31">
              <a:extLst>
                <a:ext uri="{FF2B5EF4-FFF2-40B4-BE49-F238E27FC236}">
                  <a16:creationId xmlns:a16="http://schemas.microsoft.com/office/drawing/2014/main" id="{1C1B75E3-D687-443B-8E0E-F25546FC9D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29768" name="Oval 32">
                <a:extLst>
                  <a:ext uri="{FF2B5EF4-FFF2-40B4-BE49-F238E27FC236}">
                    <a16:creationId xmlns:a16="http://schemas.microsoft.com/office/drawing/2014/main" id="{7669A50D-475E-48D0-855B-83789A2D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69" name="Text Box 33">
                <a:extLst>
                  <a:ext uri="{FF2B5EF4-FFF2-40B4-BE49-F238E27FC236}">
                    <a16:creationId xmlns:a16="http://schemas.microsoft.com/office/drawing/2014/main" id="{7DB3485D-7AAC-49D0-A49D-3EBFF73DE3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70" name="Oval 34">
                <a:extLst>
                  <a:ext uri="{FF2B5EF4-FFF2-40B4-BE49-F238E27FC236}">
                    <a16:creationId xmlns:a16="http://schemas.microsoft.com/office/drawing/2014/main" id="{6A7A4D2F-2F18-4CF1-9516-92DF07C86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grpSp>
          <p:nvGrpSpPr>
            <p:cNvPr id="29757" name="Group 35">
              <a:extLst>
                <a:ext uri="{FF2B5EF4-FFF2-40B4-BE49-F238E27FC236}">
                  <a16:creationId xmlns:a16="http://schemas.microsoft.com/office/drawing/2014/main" id="{9FE5AF75-5BAB-40AB-9F44-E7474CEA6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29765" name="Oval 36">
                <a:extLst>
                  <a:ext uri="{FF2B5EF4-FFF2-40B4-BE49-F238E27FC236}">
                    <a16:creationId xmlns:a16="http://schemas.microsoft.com/office/drawing/2014/main" id="{2823D20E-B44C-4926-8815-C0C9BDFB2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66" name="Text Box 37">
                <a:extLst>
                  <a:ext uri="{FF2B5EF4-FFF2-40B4-BE49-F238E27FC236}">
                    <a16:creationId xmlns:a16="http://schemas.microsoft.com/office/drawing/2014/main" id="{C91432EF-D037-4538-B82E-19313B2501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67" name="Oval 38">
                <a:extLst>
                  <a:ext uri="{FF2B5EF4-FFF2-40B4-BE49-F238E27FC236}">
                    <a16:creationId xmlns:a16="http://schemas.microsoft.com/office/drawing/2014/main" id="{43112490-8069-4AA1-8469-50A2D9BF8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grpSp>
          <p:nvGrpSpPr>
            <p:cNvPr id="29758" name="Group 39">
              <a:extLst>
                <a:ext uri="{FF2B5EF4-FFF2-40B4-BE49-F238E27FC236}">
                  <a16:creationId xmlns:a16="http://schemas.microsoft.com/office/drawing/2014/main" id="{7645A9DC-31D2-4405-A5B3-1EAB88315D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29762" name="Oval 40">
                <a:extLst>
                  <a:ext uri="{FF2B5EF4-FFF2-40B4-BE49-F238E27FC236}">
                    <a16:creationId xmlns:a16="http://schemas.microsoft.com/office/drawing/2014/main" id="{251583DF-114A-4BDC-8951-585605AEC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63" name="Text Box 41">
                <a:extLst>
                  <a:ext uri="{FF2B5EF4-FFF2-40B4-BE49-F238E27FC236}">
                    <a16:creationId xmlns:a16="http://schemas.microsoft.com/office/drawing/2014/main" id="{75F51C09-AD21-4D1C-A7FE-273420F0D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64" name="Oval 42">
                <a:extLst>
                  <a:ext uri="{FF2B5EF4-FFF2-40B4-BE49-F238E27FC236}">
                    <a16:creationId xmlns:a16="http://schemas.microsoft.com/office/drawing/2014/main" id="{A1A2BB66-4D65-48D4-8F63-097145426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sp>
          <p:nvSpPr>
            <p:cNvPr id="29759" name="Oval 43">
              <a:extLst>
                <a:ext uri="{FF2B5EF4-FFF2-40B4-BE49-F238E27FC236}">
                  <a16:creationId xmlns:a16="http://schemas.microsoft.com/office/drawing/2014/main" id="{F17AEC60-19D6-4627-9717-F958252FA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60" name="Line 44">
              <a:extLst>
                <a:ext uri="{FF2B5EF4-FFF2-40B4-BE49-F238E27FC236}">
                  <a16:creationId xmlns:a16="http://schemas.microsoft.com/office/drawing/2014/main" id="{3496B375-DED4-4555-BA0C-DBAD1EE87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29761" name="Oval 45">
              <a:extLst>
                <a:ext uri="{FF2B5EF4-FFF2-40B4-BE49-F238E27FC236}">
                  <a16:creationId xmlns:a16="http://schemas.microsoft.com/office/drawing/2014/main" id="{19E76957-A7BC-4BFB-BEC7-6AEB13E80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</p:grpSp>
      <p:sp>
        <p:nvSpPr>
          <p:cNvPr id="29719" name="Oval 46">
            <a:extLst>
              <a:ext uri="{FF2B5EF4-FFF2-40B4-BE49-F238E27FC236}">
                <a16:creationId xmlns:a16="http://schemas.microsoft.com/office/drawing/2014/main" id="{04E76732-A240-4B93-ADDA-D4AE09A01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20" name="Oval 47">
            <a:extLst>
              <a:ext uri="{FF2B5EF4-FFF2-40B4-BE49-F238E27FC236}">
                <a16:creationId xmlns:a16="http://schemas.microsoft.com/office/drawing/2014/main" id="{94BC7509-B15A-4505-9B8C-9D78BE30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21" name="Line 48">
            <a:extLst>
              <a:ext uri="{FF2B5EF4-FFF2-40B4-BE49-F238E27FC236}">
                <a16:creationId xmlns:a16="http://schemas.microsoft.com/office/drawing/2014/main" id="{03ED410B-D086-43B6-B954-6E0AB19DC4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5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22" name="Oval 49">
            <a:extLst>
              <a:ext uri="{FF2B5EF4-FFF2-40B4-BE49-F238E27FC236}">
                <a16:creationId xmlns:a16="http://schemas.microsoft.com/office/drawing/2014/main" id="{BB452EF5-3DA2-4E94-9CB6-5219E81FB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37973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23" name="Line 50">
            <a:extLst>
              <a:ext uri="{FF2B5EF4-FFF2-40B4-BE49-F238E27FC236}">
                <a16:creationId xmlns:a16="http://schemas.microsoft.com/office/drawing/2014/main" id="{FF7315FB-626E-4FD2-B314-9E05BAE71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7300" y="39497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grpSp>
        <p:nvGrpSpPr>
          <p:cNvPr id="29724" name="Group 52">
            <a:extLst>
              <a:ext uri="{FF2B5EF4-FFF2-40B4-BE49-F238E27FC236}">
                <a16:creationId xmlns:a16="http://schemas.microsoft.com/office/drawing/2014/main" id="{23C91F05-154E-4043-879F-374E0D920F40}"/>
              </a:ext>
            </a:extLst>
          </p:cNvPr>
          <p:cNvGrpSpPr>
            <a:grpSpLocks/>
          </p:cNvGrpSpPr>
          <p:nvPr/>
        </p:nvGrpSpPr>
        <p:grpSpPr bwMode="auto">
          <a:xfrm>
            <a:off x="6797676" y="2676525"/>
            <a:ext cx="1057275" cy="695325"/>
            <a:chOff x="4314" y="1086"/>
            <a:chExt cx="666" cy="438"/>
          </a:xfrm>
        </p:grpSpPr>
        <p:sp>
          <p:nvSpPr>
            <p:cNvPr id="29752" name="Oval 53">
              <a:extLst>
                <a:ext uri="{FF2B5EF4-FFF2-40B4-BE49-F238E27FC236}">
                  <a16:creationId xmlns:a16="http://schemas.microsoft.com/office/drawing/2014/main" id="{228C0502-EE90-4EC4-973F-C13E0A36C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53" name="Text Box 54">
              <a:extLst>
                <a:ext uri="{FF2B5EF4-FFF2-40B4-BE49-F238E27FC236}">
                  <a16:creationId xmlns:a16="http://schemas.microsoft.com/office/drawing/2014/main" id="{72A2E912-726E-49C3-8747-05A650745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5" name="Group 55">
            <a:extLst>
              <a:ext uri="{FF2B5EF4-FFF2-40B4-BE49-F238E27FC236}">
                <a16:creationId xmlns:a16="http://schemas.microsoft.com/office/drawing/2014/main" id="{80CCBA3B-952B-4A81-9B41-BDF71883C876}"/>
              </a:ext>
            </a:extLst>
          </p:cNvPr>
          <p:cNvGrpSpPr>
            <a:grpSpLocks/>
          </p:cNvGrpSpPr>
          <p:nvPr/>
        </p:nvGrpSpPr>
        <p:grpSpPr bwMode="auto">
          <a:xfrm>
            <a:off x="5832476" y="2828925"/>
            <a:ext cx="1057275" cy="695325"/>
            <a:chOff x="4314" y="1086"/>
            <a:chExt cx="666" cy="438"/>
          </a:xfrm>
        </p:grpSpPr>
        <p:sp>
          <p:nvSpPr>
            <p:cNvPr id="29750" name="Oval 56">
              <a:extLst>
                <a:ext uri="{FF2B5EF4-FFF2-40B4-BE49-F238E27FC236}">
                  <a16:creationId xmlns:a16="http://schemas.microsoft.com/office/drawing/2014/main" id="{5B34BB72-62B8-470B-885E-B02EC1428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51" name="Text Box 57">
              <a:extLst>
                <a:ext uri="{FF2B5EF4-FFF2-40B4-BE49-F238E27FC236}">
                  <a16:creationId xmlns:a16="http://schemas.microsoft.com/office/drawing/2014/main" id="{BCA055B1-82B1-4B83-94C6-1F743771A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6" name="Group 58">
            <a:extLst>
              <a:ext uri="{FF2B5EF4-FFF2-40B4-BE49-F238E27FC236}">
                <a16:creationId xmlns:a16="http://schemas.microsoft.com/office/drawing/2014/main" id="{CC95D6C7-4068-4D80-A6BE-68D003269EF5}"/>
              </a:ext>
            </a:extLst>
          </p:cNvPr>
          <p:cNvGrpSpPr>
            <a:grpSpLocks/>
          </p:cNvGrpSpPr>
          <p:nvPr/>
        </p:nvGrpSpPr>
        <p:grpSpPr bwMode="auto">
          <a:xfrm>
            <a:off x="7546976" y="2816225"/>
            <a:ext cx="1057275" cy="695325"/>
            <a:chOff x="4314" y="1086"/>
            <a:chExt cx="666" cy="438"/>
          </a:xfrm>
        </p:grpSpPr>
        <p:sp>
          <p:nvSpPr>
            <p:cNvPr id="29748" name="Oval 59">
              <a:extLst>
                <a:ext uri="{FF2B5EF4-FFF2-40B4-BE49-F238E27FC236}">
                  <a16:creationId xmlns:a16="http://schemas.microsoft.com/office/drawing/2014/main" id="{9D6E0311-1FB2-42F3-87B7-F2BCF8C37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9" name="Text Box 60">
              <a:extLst>
                <a:ext uri="{FF2B5EF4-FFF2-40B4-BE49-F238E27FC236}">
                  <a16:creationId xmlns:a16="http://schemas.microsoft.com/office/drawing/2014/main" id="{1A5DCCA1-0E4C-49EF-B7D4-8676996FF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7" name="Group 61">
            <a:extLst>
              <a:ext uri="{FF2B5EF4-FFF2-40B4-BE49-F238E27FC236}">
                <a16:creationId xmlns:a16="http://schemas.microsoft.com/office/drawing/2014/main" id="{3959D101-5C2C-4A13-83E6-38AECCFD9A0A}"/>
              </a:ext>
            </a:extLst>
          </p:cNvPr>
          <p:cNvGrpSpPr>
            <a:grpSpLocks/>
          </p:cNvGrpSpPr>
          <p:nvPr/>
        </p:nvGrpSpPr>
        <p:grpSpPr bwMode="auto">
          <a:xfrm>
            <a:off x="3063876" y="5876925"/>
            <a:ext cx="1057275" cy="695325"/>
            <a:chOff x="4314" y="1086"/>
            <a:chExt cx="666" cy="438"/>
          </a:xfrm>
        </p:grpSpPr>
        <p:sp>
          <p:nvSpPr>
            <p:cNvPr id="29746" name="Oval 62">
              <a:extLst>
                <a:ext uri="{FF2B5EF4-FFF2-40B4-BE49-F238E27FC236}">
                  <a16:creationId xmlns:a16="http://schemas.microsoft.com/office/drawing/2014/main" id="{6E35439A-9887-4E77-875B-86EF4E57F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7" name="Text Box 63">
              <a:extLst>
                <a:ext uri="{FF2B5EF4-FFF2-40B4-BE49-F238E27FC236}">
                  <a16:creationId xmlns:a16="http://schemas.microsoft.com/office/drawing/2014/main" id="{8B86BCCB-163F-454D-ADD9-FC9B33D19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8" name="Group 64">
            <a:extLst>
              <a:ext uri="{FF2B5EF4-FFF2-40B4-BE49-F238E27FC236}">
                <a16:creationId xmlns:a16="http://schemas.microsoft.com/office/drawing/2014/main" id="{217415DF-AA74-4100-8914-D1B4859E49FB}"/>
              </a:ext>
            </a:extLst>
          </p:cNvPr>
          <p:cNvGrpSpPr>
            <a:grpSpLocks/>
          </p:cNvGrpSpPr>
          <p:nvPr/>
        </p:nvGrpSpPr>
        <p:grpSpPr bwMode="auto">
          <a:xfrm>
            <a:off x="3406776" y="2473325"/>
            <a:ext cx="1057275" cy="695325"/>
            <a:chOff x="4314" y="1086"/>
            <a:chExt cx="666" cy="438"/>
          </a:xfrm>
        </p:grpSpPr>
        <p:sp>
          <p:nvSpPr>
            <p:cNvPr id="29744" name="Oval 65">
              <a:extLst>
                <a:ext uri="{FF2B5EF4-FFF2-40B4-BE49-F238E27FC236}">
                  <a16:creationId xmlns:a16="http://schemas.microsoft.com/office/drawing/2014/main" id="{FB5ADF09-F8E7-4CDF-B767-09643DB3F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5" name="Text Box 66">
              <a:extLst>
                <a:ext uri="{FF2B5EF4-FFF2-40B4-BE49-F238E27FC236}">
                  <a16:creationId xmlns:a16="http://schemas.microsoft.com/office/drawing/2014/main" id="{EA0A10F6-46D2-47EF-8CF5-72D47C5F2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9" name="Group 67">
            <a:extLst>
              <a:ext uri="{FF2B5EF4-FFF2-40B4-BE49-F238E27FC236}">
                <a16:creationId xmlns:a16="http://schemas.microsoft.com/office/drawing/2014/main" id="{E04E85A6-7ED6-4306-AB5E-68C754DB131A}"/>
              </a:ext>
            </a:extLst>
          </p:cNvPr>
          <p:cNvGrpSpPr>
            <a:grpSpLocks/>
          </p:cNvGrpSpPr>
          <p:nvPr/>
        </p:nvGrpSpPr>
        <p:grpSpPr bwMode="auto">
          <a:xfrm>
            <a:off x="4270376" y="2714625"/>
            <a:ext cx="1057275" cy="695325"/>
            <a:chOff x="4314" y="1086"/>
            <a:chExt cx="666" cy="438"/>
          </a:xfrm>
        </p:grpSpPr>
        <p:sp>
          <p:nvSpPr>
            <p:cNvPr id="29742" name="Oval 68">
              <a:extLst>
                <a:ext uri="{FF2B5EF4-FFF2-40B4-BE49-F238E27FC236}">
                  <a16:creationId xmlns:a16="http://schemas.microsoft.com/office/drawing/2014/main" id="{29FECD2C-1A4F-46AE-8384-358964F7A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3" name="Text Box 69">
              <a:extLst>
                <a:ext uri="{FF2B5EF4-FFF2-40B4-BE49-F238E27FC236}">
                  <a16:creationId xmlns:a16="http://schemas.microsoft.com/office/drawing/2014/main" id="{A87184FE-F25C-417E-BA30-1AB553A3E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1106"/>
              <a:ext cx="451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Tier 3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30" name="Group 70">
            <a:extLst>
              <a:ext uri="{FF2B5EF4-FFF2-40B4-BE49-F238E27FC236}">
                <a16:creationId xmlns:a16="http://schemas.microsoft.com/office/drawing/2014/main" id="{C5FF9144-9179-4CE7-B4D3-0BC6F474E5D5}"/>
              </a:ext>
            </a:extLst>
          </p:cNvPr>
          <p:cNvGrpSpPr>
            <a:grpSpLocks/>
          </p:cNvGrpSpPr>
          <p:nvPr/>
        </p:nvGrpSpPr>
        <p:grpSpPr bwMode="auto">
          <a:xfrm>
            <a:off x="4422776" y="5940425"/>
            <a:ext cx="1057275" cy="695325"/>
            <a:chOff x="4314" y="1086"/>
            <a:chExt cx="666" cy="438"/>
          </a:xfrm>
        </p:grpSpPr>
        <p:sp>
          <p:nvSpPr>
            <p:cNvPr id="29740" name="Oval 71">
              <a:extLst>
                <a:ext uri="{FF2B5EF4-FFF2-40B4-BE49-F238E27FC236}">
                  <a16:creationId xmlns:a16="http://schemas.microsoft.com/office/drawing/2014/main" id="{2A78C756-3857-4D90-A27D-82D7B8F20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1" name="Text Box 72">
              <a:extLst>
                <a:ext uri="{FF2B5EF4-FFF2-40B4-BE49-F238E27FC236}">
                  <a16:creationId xmlns:a16="http://schemas.microsoft.com/office/drawing/2014/main" id="{D7043E4F-3266-44DA-8010-06035BCA9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31" name="Group 73">
            <a:extLst>
              <a:ext uri="{FF2B5EF4-FFF2-40B4-BE49-F238E27FC236}">
                <a16:creationId xmlns:a16="http://schemas.microsoft.com/office/drawing/2014/main" id="{4C5B70BA-B3BF-4B36-B635-D0267D666A7F}"/>
              </a:ext>
            </a:extLst>
          </p:cNvPr>
          <p:cNvGrpSpPr>
            <a:grpSpLocks/>
          </p:cNvGrpSpPr>
          <p:nvPr/>
        </p:nvGrpSpPr>
        <p:grpSpPr bwMode="auto">
          <a:xfrm>
            <a:off x="6124576" y="5940425"/>
            <a:ext cx="1057275" cy="695325"/>
            <a:chOff x="4314" y="1086"/>
            <a:chExt cx="666" cy="438"/>
          </a:xfrm>
        </p:grpSpPr>
        <p:sp>
          <p:nvSpPr>
            <p:cNvPr id="29738" name="Oval 74">
              <a:extLst>
                <a:ext uri="{FF2B5EF4-FFF2-40B4-BE49-F238E27FC236}">
                  <a16:creationId xmlns:a16="http://schemas.microsoft.com/office/drawing/2014/main" id="{523CA7C0-ED1C-4A71-9742-0219AA90C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39" name="Text Box 75">
              <a:extLst>
                <a:ext uri="{FF2B5EF4-FFF2-40B4-BE49-F238E27FC236}">
                  <a16:creationId xmlns:a16="http://schemas.microsoft.com/office/drawing/2014/main" id="{97BA8D94-4098-4BD6-9B25-7851DD377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32" name="Group 76">
            <a:extLst>
              <a:ext uri="{FF2B5EF4-FFF2-40B4-BE49-F238E27FC236}">
                <a16:creationId xmlns:a16="http://schemas.microsoft.com/office/drawing/2014/main" id="{877C02D5-F289-4768-B20A-1060736B806D}"/>
              </a:ext>
            </a:extLst>
          </p:cNvPr>
          <p:cNvGrpSpPr>
            <a:grpSpLocks/>
          </p:cNvGrpSpPr>
          <p:nvPr/>
        </p:nvGrpSpPr>
        <p:grpSpPr bwMode="auto">
          <a:xfrm>
            <a:off x="8829676" y="5483225"/>
            <a:ext cx="1057275" cy="695325"/>
            <a:chOff x="4314" y="1086"/>
            <a:chExt cx="666" cy="438"/>
          </a:xfrm>
        </p:grpSpPr>
        <p:sp>
          <p:nvSpPr>
            <p:cNvPr id="29736" name="Oval 77">
              <a:extLst>
                <a:ext uri="{FF2B5EF4-FFF2-40B4-BE49-F238E27FC236}">
                  <a16:creationId xmlns:a16="http://schemas.microsoft.com/office/drawing/2014/main" id="{169ABF15-B5FA-4ABF-9E5C-26DEDCE0C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37" name="Text Box 78">
              <a:extLst>
                <a:ext uri="{FF2B5EF4-FFF2-40B4-BE49-F238E27FC236}">
                  <a16:creationId xmlns:a16="http://schemas.microsoft.com/office/drawing/2014/main" id="{000B3CDF-2D7B-4402-AF3F-69CA9BD54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aphicFrame>
        <p:nvGraphicFramePr>
          <p:cNvPr id="29733" name="Object 219">
            <a:extLst>
              <a:ext uri="{FF2B5EF4-FFF2-40B4-BE49-F238E27FC236}">
                <a16:creationId xmlns:a16="http://schemas.microsoft.com/office/drawing/2014/main" id="{938430F9-78F7-4B7B-857C-20C7F452B7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6888" y="2197100"/>
          <a:ext cx="4175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29733" name="Object 219">
                        <a:extLst>
                          <a:ext uri="{FF2B5EF4-FFF2-40B4-BE49-F238E27FC236}">
                            <a16:creationId xmlns:a16="http://schemas.microsoft.com/office/drawing/2014/main" id="{938430F9-78F7-4B7B-857C-20C7F452B7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888" y="2197100"/>
                        <a:ext cx="417512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4" name="Object 339">
            <a:extLst>
              <a:ext uri="{FF2B5EF4-FFF2-40B4-BE49-F238E27FC236}">
                <a16:creationId xmlns:a16="http://schemas.microsoft.com/office/drawing/2014/main" id="{273A6870-392D-441C-A942-A7D680A852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10776" y="6007100"/>
          <a:ext cx="4175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">
                  <p:embed/>
                </p:oleObj>
              </mc:Choice>
              <mc:Fallback>
                <p:oleObj name="Clip" r:id="rId5" imgW="1307263" imgH="1084139" progId="">
                  <p:embed/>
                  <p:pic>
                    <p:nvPicPr>
                      <p:cNvPr id="29734" name="Object 339">
                        <a:extLst>
                          <a:ext uri="{FF2B5EF4-FFF2-40B4-BE49-F238E27FC236}">
                            <a16:creationId xmlns:a16="http://schemas.microsoft.com/office/drawing/2014/main" id="{273A6870-392D-441C-A942-A7D680A852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0776" y="6007100"/>
                        <a:ext cx="417513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189" name="Freeform 341">
            <a:extLst>
              <a:ext uri="{FF2B5EF4-FFF2-40B4-BE49-F238E27FC236}">
                <a16:creationId xmlns:a16="http://schemas.microsoft.com/office/drawing/2014/main" id="{DF250D3D-313E-4E78-907C-24CEA0140AD6}"/>
              </a:ext>
            </a:extLst>
          </p:cNvPr>
          <p:cNvSpPr>
            <a:spLocks/>
          </p:cNvSpPr>
          <p:nvPr/>
        </p:nvSpPr>
        <p:spPr bwMode="auto">
          <a:xfrm>
            <a:off x="3403600" y="2476500"/>
            <a:ext cx="6654800" cy="3619500"/>
          </a:xfrm>
          <a:custGeom>
            <a:avLst/>
            <a:gdLst>
              <a:gd name="T0" fmla="*/ 0 w 4192"/>
              <a:gd name="T1" fmla="*/ 0 h 2280"/>
              <a:gd name="T2" fmla="*/ 2147483646 w 4192"/>
              <a:gd name="T3" fmla="*/ 2147483646 h 2280"/>
              <a:gd name="T4" fmla="*/ 2147483646 w 4192"/>
              <a:gd name="T5" fmla="*/ 2147483646 h 2280"/>
              <a:gd name="T6" fmla="*/ 2147483646 w 4192"/>
              <a:gd name="T7" fmla="*/ 2147483646 h 2280"/>
              <a:gd name="T8" fmla="*/ 2147483646 w 4192"/>
              <a:gd name="T9" fmla="*/ 2147483646 h 2280"/>
              <a:gd name="T10" fmla="*/ 2147483646 w 4192"/>
              <a:gd name="T11" fmla="*/ 2147483646 h 2280"/>
              <a:gd name="T12" fmla="*/ 2147483646 w 4192"/>
              <a:gd name="T13" fmla="*/ 2147483646 h 2280"/>
              <a:gd name="T14" fmla="*/ 2147483646 w 4192"/>
              <a:gd name="T15" fmla="*/ 2147483646 h 2280"/>
              <a:gd name="T16" fmla="*/ 2147483646 w 4192"/>
              <a:gd name="T17" fmla="*/ 2147483646 h 2280"/>
              <a:gd name="T18" fmla="*/ 2147483646 w 4192"/>
              <a:gd name="T19" fmla="*/ 2147483646 h 22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192"/>
              <a:gd name="T31" fmla="*/ 0 h 2280"/>
              <a:gd name="T32" fmla="*/ 4192 w 4192"/>
              <a:gd name="T33" fmla="*/ 2280 h 22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192" h="2280">
                <a:moveTo>
                  <a:pt x="0" y="0"/>
                </a:moveTo>
                <a:lnTo>
                  <a:pt x="568" y="264"/>
                </a:lnTo>
                <a:lnTo>
                  <a:pt x="920" y="592"/>
                </a:lnTo>
                <a:lnTo>
                  <a:pt x="1232" y="840"/>
                </a:lnTo>
                <a:lnTo>
                  <a:pt x="1792" y="1248"/>
                </a:lnTo>
                <a:lnTo>
                  <a:pt x="2096" y="1560"/>
                </a:lnTo>
                <a:lnTo>
                  <a:pt x="3008" y="1800"/>
                </a:lnTo>
                <a:lnTo>
                  <a:pt x="3632" y="1912"/>
                </a:lnTo>
                <a:lnTo>
                  <a:pt x="4040" y="2240"/>
                </a:lnTo>
                <a:lnTo>
                  <a:pt x="4192" y="228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CC4262A7-E450-427A-8E11-DD26A4352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rete GARR</a:t>
            </a:r>
            <a:br>
              <a:rPr lang="en-US" alt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it-IT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8C50EF37-EAC1-4AEE-9622-B975C8E7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061" y="625684"/>
            <a:ext cx="4847425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84A93792-618D-48A5-A7C8-076CFC38A99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Introduction</a:t>
            </a:r>
          </a:p>
        </p:txBody>
      </p:sp>
      <p:sp>
        <p:nvSpPr>
          <p:cNvPr id="31748" name="Segnaposto numero diapositiva 5">
            <a:extLst>
              <a:ext uri="{FF2B5EF4-FFF2-40B4-BE49-F238E27FC236}">
                <a16:creationId xmlns:a16="http://schemas.microsoft.com/office/drawing/2014/main" id="{9312F0ED-77B7-41CA-8EE5-69FC1C86856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847810" y="6356350"/>
            <a:ext cx="1505989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1-</a:t>
            </a:r>
            <a:fld id="{E8A06D4E-B004-4EC2-A88F-5E25A73CF4E1}" type="slidenum">
              <a:rPr lang="en-US" altLang="it-IT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altLang="it-IT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A42C7B2-7BD6-433A-95AB-5AA4F44B5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800" name="Picture 8" descr="Image result for submarine optical cable description">
            <a:extLst>
              <a:ext uri="{FF2B5EF4-FFF2-40B4-BE49-F238E27FC236}">
                <a16:creationId xmlns:a16="http://schemas.microsoft.com/office/drawing/2014/main" id="{CAF95C42-E140-48DB-AA21-5FA19A120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3664" b="2"/>
          <a:stretch/>
        </p:blipFill>
        <p:spPr bwMode="auto">
          <a:xfrm>
            <a:off x="600706" y="10"/>
            <a:ext cx="76427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9" name="Picture 7" descr="Image result for submarine cable">
            <a:extLst>
              <a:ext uri="{FF2B5EF4-FFF2-40B4-BE49-F238E27FC236}">
                <a16:creationId xmlns:a16="http://schemas.microsoft.com/office/drawing/2014/main" id="{070B1E83-4A9A-4C07-B47E-EFEB95513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r="24588" b="2"/>
          <a:stretch/>
        </p:blipFill>
        <p:spPr bwMode="auto">
          <a:xfrm>
            <a:off x="7809454" y="1"/>
            <a:ext cx="4382546" cy="33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535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97" name="Rettangolo 1">
            <a:extLst>
              <a:ext uri="{FF2B5EF4-FFF2-40B4-BE49-F238E27FC236}">
                <a16:creationId xmlns:a16="http://schemas.microsoft.com/office/drawing/2014/main" id="{F1A39F84-AE6B-446D-8211-14151E924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941" y="4151375"/>
            <a:ext cx="4392168" cy="19202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it-IT" sz="1700">
                <a:latin typeface="+mn-lt"/>
                <a:hlinkClick r:id="rId5"/>
              </a:rPr>
              <a:t>https://submarine-cable-map-2020.telegeography.com/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it-IT" sz="1700">
                <a:latin typeface="+mn-lt"/>
                <a:hlinkClick r:id="rId5"/>
              </a:rPr>
              <a:t>http://www.submarinecablemap.com</a:t>
            </a:r>
            <a:r>
              <a:rPr lang="en-US" altLang="it-IT" sz="1700">
                <a:latin typeface="+mn-lt"/>
              </a:rPr>
              <a:t>/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5B980BE-807A-479C-A734-D6585E52271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364992" y="6356350"/>
            <a:ext cx="33192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Introduction</a:t>
            </a:r>
          </a:p>
        </p:txBody>
      </p:sp>
      <p:pic>
        <p:nvPicPr>
          <p:cNvPr id="33796" name="Picture 2" descr="Diagram, map&#10;&#10;Description automatically generated">
            <a:extLst>
              <a:ext uri="{FF2B5EF4-FFF2-40B4-BE49-F238E27FC236}">
                <a16:creationId xmlns:a16="http://schemas.microsoft.com/office/drawing/2014/main" id="{7814CB70-DE77-4A6E-B1D2-7284B9DAA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r="15091" b="2"/>
          <a:stretch/>
        </p:blipFill>
        <p:spPr bwMode="auto">
          <a:xfrm>
            <a:off x="7809462" y="3512354"/>
            <a:ext cx="4382545" cy="334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Segnaposto numero diapositiva 4">
            <a:extLst>
              <a:ext uri="{FF2B5EF4-FFF2-40B4-BE49-F238E27FC236}">
                <a16:creationId xmlns:a16="http://schemas.microsoft.com/office/drawing/2014/main" id="{5A0485F3-B90A-4F25-92C1-990A26CC684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>
                <a:solidFill>
                  <a:schemeClr val="bg1"/>
                </a:solidFill>
                <a:latin typeface="+mn-lt"/>
              </a:rPr>
              <a:t>1-</a:t>
            </a:r>
            <a:fld id="{1F72F356-13C3-455C-AE11-A0888A92C9B9}" type="slidenum">
              <a:rPr lang="en-US" altLang="it-IT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altLang="it-IT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7" name="Rectangle 7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8" name="Right Triangle 7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9" name="Rectangle 7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2" name="Titolo 1">
            <a:extLst>
              <a:ext uri="{FF2B5EF4-FFF2-40B4-BE49-F238E27FC236}">
                <a16:creationId xmlns:a16="http://schemas.microsoft.com/office/drawing/2014/main" id="{772512E6-30F7-441D-BD1E-FA5D5A32A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 eaLnBrk="1" hangingPunct="1"/>
            <a:r>
              <a:rPr lang="it-IT" altLang="it-IT" sz="6600"/>
              <a:t>Internet Maps</a:t>
            </a:r>
          </a:p>
        </p:txBody>
      </p:sp>
      <p:cxnSp>
        <p:nvCxnSpPr>
          <p:cNvPr id="35850" name="Straight Connector 79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3" name="Segnaposto contenuto 2">
            <a:extLst>
              <a:ext uri="{FF2B5EF4-FFF2-40B4-BE49-F238E27FC236}">
                <a16:creationId xmlns:a16="http://schemas.microsoft.com/office/drawing/2014/main" id="{F513504E-EDD7-4D5B-974F-7DB31F1F79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it-IT" altLang="it-IT" sz="2400">
                <a:hlinkClick r:id="rId2"/>
              </a:rPr>
              <a:t>http://internet-map.net/</a:t>
            </a:r>
            <a:endParaRPr lang="it-IT" altLang="it-IT" sz="2400"/>
          </a:p>
          <a:p>
            <a:pPr eaLnBrk="1" hangingPunct="1"/>
            <a:r>
              <a:rPr lang="it-IT" altLang="it-IT" sz="2400">
                <a:hlinkClick r:id="rId3"/>
              </a:rPr>
              <a:t>https://www.kaspersky.com/blog/amazing-internet-maps/10441/</a:t>
            </a:r>
            <a:endParaRPr lang="it-IT" altLang="it-IT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8947A-F429-4382-9263-092C452AB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95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E49CF-8670-4EB8-84BB-9361943E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err="1"/>
              <a:t>Gli</a:t>
            </a:r>
            <a:r>
              <a:rPr lang="en-US" sz="4800"/>
              <a:t> stack di </a:t>
            </a:r>
            <a:r>
              <a:rPr lang="en-US" sz="4800" err="1"/>
              <a:t>protocolli</a:t>
            </a:r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83747-1CE8-40E8-938A-F7A7BB12E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527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14EAD0F-075E-4752-BD23-3B235FA16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Cos’è un protocollo </a:t>
            </a:r>
            <a:br>
              <a:rPr lang="en-US" altLang="it-IT"/>
            </a:br>
            <a:r>
              <a:rPr lang="en-US" altLang="it-IT" sz="3200"/>
              <a:t>(di comunicazione)</a:t>
            </a:r>
            <a:r>
              <a:rPr lang="en-US" altLang="it-IT"/>
              <a:t>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DE983B9-C5E7-4B4A-ACD2-8926500EDF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711325"/>
            <a:ext cx="3581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 u="sng">
                <a:solidFill>
                  <a:srgbClr val="FF0000"/>
                </a:solidFill>
              </a:rPr>
              <a:t>Protocolli umani:</a:t>
            </a:r>
            <a:endParaRPr lang="en-US" altLang="it-IT" sz="2000"/>
          </a:p>
          <a:p>
            <a:pPr eaLnBrk="1" hangingPunct="1"/>
            <a:r>
              <a:rPr lang="en-US" altLang="it-IT" sz="2000"/>
              <a:t>“Che ora è?”</a:t>
            </a:r>
          </a:p>
          <a:p>
            <a:pPr eaLnBrk="1" hangingPunct="1"/>
            <a:r>
              <a:rPr lang="en-US" altLang="it-IT" sz="2000"/>
              <a:t>“Posso fare una domanda?”</a:t>
            </a:r>
          </a:p>
          <a:p>
            <a:pPr eaLnBrk="1" hangingPunct="1"/>
            <a:r>
              <a:rPr lang="en-US" altLang="it-IT" sz="2000"/>
              <a:t>Es. Le presentazioni, le telefonate</a:t>
            </a:r>
            <a:endParaRPr lang="en-US" altLang="it-IT" sz="2400"/>
          </a:p>
          <a:p>
            <a:pPr lvl="1" eaLnBrk="1" hangingPunct="1"/>
            <a:endParaRPr lang="en-US" altLang="it-IT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/>
              <a:t>… Invio di messaggi speciali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/>
              <a:t>… Azioni specifiche che vengono compiute alla ricezione del messaggio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D34D3363-54D4-4963-9E9E-ABF5D9AB6A8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019800" y="1371600"/>
            <a:ext cx="3810000" cy="2590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 u="sng">
                <a:solidFill>
                  <a:srgbClr val="FF0000"/>
                </a:solidFill>
              </a:rPr>
              <a:t>Protocolli di rete:</a:t>
            </a:r>
            <a:endParaRPr lang="en-US" altLang="it-IT" sz="2000"/>
          </a:p>
          <a:p>
            <a:pPr eaLnBrk="1" hangingPunct="1"/>
            <a:r>
              <a:rPr lang="en-US" altLang="it-IT" sz="2000"/>
              <a:t>Attori: </a:t>
            </a:r>
          </a:p>
          <a:p>
            <a:pPr lvl="1" eaLnBrk="1" hangingPunct="1"/>
            <a:r>
              <a:rPr lang="en-US" altLang="it-IT"/>
              <a:t>Macchine e non umani</a:t>
            </a:r>
          </a:p>
          <a:p>
            <a:pPr eaLnBrk="1" hangingPunct="1"/>
            <a:r>
              <a:rPr lang="en-US" altLang="it-IT" sz="2000"/>
              <a:t>Tutta la comunicazione su Internet è governata da protocolli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498992-92F3-4E2F-B2D4-A8CD9A4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6870" name="Segnaposto numero diapositiva 6">
            <a:extLst>
              <a:ext uri="{FF2B5EF4-FFF2-40B4-BE49-F238E27FC236}">
                <a16:creationId xmlns:a16="http://schemas.microsoft.com/office/drawing/2014/main" id="{75A46052-491B-4A16-B581-8B02EBC87B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752E5336-836D-4A5C-83B3-E7C090B5AC3D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17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C1DD4D85-503D-44C9-8604-779DFDE9B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725" y="3563938"/>
            <a:ext cx="4267200" cy="2362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  <a:defRPr/>
            </a:pPr>
            <a:r>
              <a:rPr lang="en-US" altLang="it-IT" sz="2400" i="1">
                <a:latin typeface="+mn-lt"/>
              </a:rPr>
              <a:t>I </a:t>
            </a:r>
            <a:r>
              <a:rPr lang="en-US" altLang="it-IT" sz="2400" i="1" err="1">
                <a:latin typeface="+mn-lt"/>
              </a:rPr>
              <a:t>protocolli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definiscono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il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formato</a:t>
            </a:r>
            <a:r>
              <a:rPr lang="en-US" altLang="it-IT" sz="2400" i="1">
                <a:latin typeface="+mn-lt"/>
              </a:rPr>
              <a:t>, </a:t>
            </a:r>
            <a:r>
              <a:rPr lang="en-US" altLang="it-IT" sz="2400" i="1" err="1">
                <a:latin typeface="+mn-lt"/>
              </a:rPr>
              <a:t>l’ordine</a:t>
            </a:r>
            <a:r>
              <a:rPr lang="en-US" altLang="it-IT" sz="2400" i="1">
                <a:latin typeface="+mn-lt"/>
              </a:rPr>
              <a:t> e </a:t>
            </a:r>
            <a:r>
              <a:rPr lang="en-US" altLang="it-IT" sz="2400" i="1" err="1">
                <a:latin typeface="+mn-lt"/>
              </a:rPr>
              <a:t>il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significato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dei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messaggi</a:t>
            </a:r>
            <a:r>
              <a:rPr lang="en-US" altLang="it-IT" sz="2400" i="1">
                <a:latin typeface="+mn-lt"/>
              </a:rPr>
              <a:t>, le </a:t>
            </a:r>
            <a:r>
              <a:rPr lang="en-US" altLang="it-IT" sz="2400" i="1" err="1">
                <a:latin typeface="+mn-lt"/>
              </a:rPr>
              <a:t>azioni</a:t>
            </a:r>
            <a:r>
              <a:rPr lang="en-US" altLang="it-IT" sz="2400" i="1">
                <a:latin typeface="+mn-lt"/>
              </a:rPr>
              <a:t> da </a:t>
            </a:r>
            <a:r>
              <a:rPr lang="en-US" altLang="it-IT" sz="2400" i="1" err="1">
                <a:latin typeface="+mn-lt"/>
              </a:rPr>
              <a:t>compiere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all’atto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dell’invio</a:t>
            </a:r>
            <a:r>
              <a:rPr lang="en-US" altLang="it-IT" sz="2400" i="1">
                <a:latin typeface="+mn-lt"/>
              </a:rPr>
              <a:t> e </a:t>
            </a:r>
            <a:r>
              <a:rPr lang="en-US" altLang="it-IT" sz="2400" i="1" err="1">
                <a:latin typeface="+mn-lt"/>
              </a:rPr>
              <a:t>della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ricezione</a:t>
            </a:r>
            <a:r>
              <a:rPr lang="en-US" altLang="it-IT" sz="2400" i="1">
                <a:latin typeface="+mn-lt"/>
              </a:rPr>
              <a:t>, la </a:t>
            </a:r>
            <a:r>
              <a:rPr lang="en-US" altLang="it-IT" sz="2400" i="1" err="1">
                <a:latin typeface="+mn-lt"/>
              </a:rPr>
              <a:t>dimensione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degli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spinotti</a:t>
            </a:r>
            <a:r>
              <a:rPr lang="en-US" altLang="it-IT" sz="2400" i="1">
                <a:latin typeface="+mn-lt"/>
              </a:rPr>
              <a:t>, </a:t>
            </a:r>
            <a:r>
              <a:rPr lang="en-US" altLang="it-IT" sz="2400" i="1" err="1">
                <a:latin typeface="+mn-lt"/>
              </a:rPr>
              <a:t>i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materiali</a:t>
            </a:r>
            <a:r>
              <a:rPr lang="en-US" altLang="it-IT" sz="2400" i="1">
                <a:latin typeface="+mn-lt"/>
              </a:rPr>
              <a:t> </a:t>
            </a:r>
            <a:r>
              <a:rPr lang="en-US" altLang="it-IT" sz="2400" i="1" err="1">
                <a:latin typeface="+mn-lt"/>
              </a:rPr>
              <a:t>usati</a:t>
            </a:r>
            <a:r>
              <a:rPr lang="en-US" altLang="it-IT" sz="2400" i="1">
                <a:latin typeface="+mn-lt"/>
              </a:rPr>
              <a:t>, </a:t>
            </a:r>
            <a:r>
              <a:rPr lang="en-US" altLang="it-IT" sz="2400" i="1" err="1">
                <a:latin typeface="+mn-lt"/>
              </a:rPr>
              <a:t>ecc</a:t>
            </a:r>
            <a:r>
              <a:rPr lang="en-US" altLang="it-IT" sz="2400" i="1">
                <a:latin typeface="+mn-lt"/>
              </a:rPr>
              <a:t>. </a:t>
            </a:r>
            <a:r>
              <a:rPr lang="en-US" altLang="it-IT" sz="2400" i="1" err="1">
                <a:latin typeface="+mn-lt"/>
              </a:rPr>
              <a:t>ecc</a:t>
            </a:r>
            <a:r>
              <a:rPr lang="en-US" altLang="it-IT" sz="2400" i="1">
                <a:latin typeface="+mn-lt"/>
              </a:rPr>
              <a:t>. </a:t>
            </a:r>
            <a:endParaRPr lang="en-US" altLang="it-IT" sz="2400" i="1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2" grpId="0" build="p"/>
      <p:bldP spid="71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C379F15A-D3E5-425B-9326-10CCA30E1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Cos’è un protocollo (2)?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6A5FBB8-FD56-46ED-A0AD-C9F795F57C3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371600"/>
            <a:ext cx="81534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400"/>
              <a:t>Un protocollo umano e un protocollo per hosts: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it-IT" sz="2400"/>
          </a:p>
        </p:txBody>
      </p:sp>
      <p:sp>
        <p:nvSpPr>
          <p:cNvPr id="55" name="Segnaposto piè di pagina 5">
            <a:extLst>
              <a:ext uri="{FF2B5EF4-FFF2-40B4-BE49-F238E27FC236}">
                <a16:creationId xmlns:a16="http://schemas.microsoft.com/office/drawing/2014/main" id="{A3BE55BD-9428-4FED-B395-A6B23174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8917" name="Segnaposto numero diapositiva 6">
            <a:extLst>
              <a:ext uri="{FF2B5EF4-FFF2-40B4-BE49-F238E27FC236}">
                <a16:creationId xmlns:a16="http://schemas.microsoft.com/office/drawing/2014/main" id="{9D99130A-9269-42E9-B59C-5468CB5553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D28F3A26-4732-47D1-97C7-D81157458898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18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200" name="Rectangle 8">
            <a:extLst>
              <a:ext uri="{FF2B5EF4-FFF2-40B4-BE49-F238E27FC236}">
                <a16:creationId xmlns:a16="http://schemas.microsoft.com/office/drawing/2014/main" id="{78AF7F4A-2663-4EE8-BEAE-0F20D2083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5943600"/>
            <a:ext cx="5414963" cy="533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  <a:defRPr/>
            </a:pPr>
            <a:r>
              <a:rPr lang="en-US" altLang="it-IT" sz="2400" u="sng">
                <a:solidFill>
                  <a:srgbClr val="FF0000"/>
                </a:solidFill>
                <a:latin typeface="+mn-lt"/>
              </a:rPr>
              <a:t>D:</a:t>
            </a:r>
            <a:r>
              <a:rPr lang="en-US" altLang="it-IT" sz="2400">
                <a:latin typeface="+mn-lt"/>
              </a:rPr>
              <a:t> Conoscete altri protocolli umani? 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1478F5C3-B920-4BD3-B87D-45648890A2F9}"/>
              </a:ext>
            </a:extLst>
          </p:cNvPr>
          <p:cNvGrpSpPr>
            <a:grpSpLocks/>
          </p:cNvGrpSpPr>
          <p:nvPr/>
        </p:nvGrpSpPr>
        <p:grpSpPr bwMode="auto">
          <a:xfrm>
            <a:off x="8697913" y="2917825"/>
            <a:ext cx="355600" cy="933450"/>
            <a:chOff x="4180" y="783"/>
            <a:chExt cx="150" cy="307"/>
          </a:xfrm>
        </p:grpSpPr>
        <p:sp>
          <p:nvSpPr>
            <p:cNvPr id="26673" name="AutoShape 17">
              <a:extLst>
                <a:ext uri="{FF2B5EF4-FFF2-40B4-BE49-F238E27FC236}">
                  <a16:creationId xmlns:a16="http://schemas.microsoft.com/office/drawing/2014/main" id="{7BDDB32C-9F50-42B6-9D1F-F8B370ACA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74" name="Rectangle 18">
              <a:extLst>
                <a:ext uri="{FF2B5EF4-FFF2-40B4-BE49-F238E27FC236}">
                  <a16:creationId xmlns:a16="http://schemas.microsoft.com/office/drawing/2014/main" id="{6493CD28-39BD-41B5-8A5A-47527CC8B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70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75" name="Rectangle 19">
              <a:extLst>
                <a:ext uri="{FF2B5EF4-FFF2-40B4-BE49-F238E27FC236}">
                  <a16:creationId xmlns:a16="http://schemas.microsoft.com/office/drawing/2014/main" id="{A2297952-EC52-4263-9020-2D7D68DF8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76" name="AutoShape 20">
              <a:extLst>
                <a:ext uri="{FF2B5EF4-FFF2-40B4-BE49-F238E27FC236}">
                  <a16:creationId xmlns:a16="http://schemas.microsoft.com/office/drawing/2014/main" id="{417B2B49-6D35-4A74-B2EC-A50C5238C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38965" name="Line 21">
              <a:extLst>
                <a:ext uri="{FF2B5EF4-FFF2-40B4-BE49-F238E27FC236}">
                  <a16:creationId xmlns:a16="http://schemas.microsoft.com/office/drawing/2014/main" id="{B956B0D8-5802-409D-9520-299EA19CB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966" name="Line 22">
              <a:extLst>
                <a:ext uri="{FF2B5EF4-FFF2-40B4-BE49-F238E27FC236}">
                  <a16:creationId xmlns:a16="http://schemas.microsoft.com/office/drawing/2014/main" id="{B4B58E79-2D3F-4FAB-961F-D08582D61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79" name="Rectangle 23">
              <a:extLst>
                <a:ext uri="{FF2B5EF4-FFF2-40B4-BE49-F238E27FC236}">
                  <a16:creationId xmlns:a16="http://schemas.microsoft.com/office/drawing/2014/main" id="{3E17B4DD-F651-4841-B340-39A18E474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80" name="Rectangle 24">
              <a:extLst>
                <a:ext uri="{FF2B5EF4-FFF2-40B4-BE49-F238E27FC236}">
                  <a16:creationId xmlns:a16="http://schemas.microsoft.com/office/drawing/2014/main" id="{5A9F39FC-DC35-41F4-96C2-B07E0EF8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</p:grpSp>
      <p:graphicFrame>
        <p:nvGraphicFramePr>
          <p:cNvPr id="8218" name="Object 26">
            <a:extLst>
              <a:ext uri="{FF2B5EF4-FFF2-40B4-BE49-F238E27FC236}">
                <a16:creationId xmlns:a16="http://schemas.microsoft.com/office/drawing/2014/main" id="{E36393BA-CBFF-4CC3-BEBB-A0E6E6D70E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7425" y="2632076"/>
          <a:ext cx="6223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8218" name="Object 26">
                        <a:extLst>
                          <a:ext uri="{FF2B5EF4-FFF2-40B4-BE49-F238E27FC236}">
                            <a16:creationId xmlns:a16="http://schemas.microsoft.com/office/drawing/2014/main" id="{E36393BA-CBFF-4CC3-BEBB-A0E6E6D70E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425" y="2632076"/>
                        <a:ext cx="6223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7">
            <a:extLst>
              <a:ext uri="{FF2B5EF4-FFF2-40B4-BE49-F238E27FC236}">
                <a16:creationId xmlns:a16="http://schemas.microsoft.com/office/drawing/2014/main" id="{9D2AF2BC-8AD3-4AAA-8BB1-C04A17147B0C}"/>
              </a:ext>
            </a:extLst>
          </p:cNvPr>
          <p:cNvGrpSpPr>
            <a:grpSpLocks/>
          </p:cNvGrpSpPr>
          <p:nvPr/>
        </p:nvGrpSpPr>
        <p:grpSpPr bwMode="auto">
          <a:xfrm>
            <a:off x="2781301" y="2484438"/>
            <a:ext cx="1762125" cy="563562"/>
            <a:chOff x="792" y="1565"/>
            <a:chExt cx="1110" cy="355"/>
          </a:xfrm>
        </p:grpSpPr>
        <p:sp>
          <p:nvSpPr>
            <p:cNvPr id="38959" name="Line 10">
              <a:extLst>
                <a:ext uri="{FF2B5EF4-FFF2-40B4-BE49-F238E27FC236}">
                  <a16:creationId xmlns:a16="http://schemas.microsoft.com/office/drawing/2014/main" id="{3B9C5FEA-5513-4012-A5BF-CE891D22C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" y="1746"/>
              <a:ext cx="1110" cy="1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72" name="Text Box 64">
              <a:extLst>
                <a:ext uri="{FF2B5EF4-FFF2-40B4-BE49-F238E27FC236}">
                  <a16:creationId xmlns:a16="http://schemas.microsoft.com/office/drawing/2014/main" id="{931B4B79-C3CB-4E12-B83F-DF3EBE426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" y="1565"/>
              <a:ext cx="415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400">
                  <a:solidFill>
                    <a:srgbClr val="FF0000"/>
                  </a:solidFill>
                  <a:latin typeface="+mn-lt"/>
                </a:rPr>
                <a:t>Ou!</a:t>
              </a:r>
              <a:endParaRPr lang="en-US" altLang="it-IT" sz="2400">
                <a:latin typeface="+mn-lt"/>
              </a:endParaRPr>
            </a:p>
          </p:txBody>
        </p:sp>
      </p:grpSp>
      <p:grpSp>
        <p:nvGrpSpPr>
          <p:cNvPr id="4" name="Group 108">
            <a:extLst>
              <a:ext uri="{FF2B5EF4-FFF2-40B4-BE49-F238E27FC236}">
                <a16:creationId xmlns:a16="http://schemas.microsoft.com/office/drawing/2014/main" id="{20B2ACC1-F172-4AAC-B741-73A25480E52E}"/>
              </a:ext>
            </a:extLst>
          </p:cNvPr>
          <p:cNvGrpSpPr>
            <a:grpSpLocks/>
          </p:cNvGrpSpPr>
          <p:nvPr/>
        </p:nvGrpSpPr>
        <p:grpSpPr bwMode="auto">
          <a:xfrm>
            <a:off x="2495551" y="3141664"/>
            <a:ext cx="2085975" cy="573087"/>
            <a:chOff x="612" y="1979"/>
            <a:chExt cx="1314" cy="361"/>
          </a:xfrm>
        </p:grpSpPr>
        <p:sp>
          <p:nvSpPr>
            <p:cNvPr id="38957" name="Line 66">
              <a:extLst>
                <a:ext uri="{FF2B5EF4-FFF2-40B4-BE49-F238E27FC236}">
                  <a16:creationId xmlns:a16="http://schemas.microsoft.com/office/drawing/2014/main" id="{43701905-B142-460A-9C0D-4ED539A47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2" y="2112"/>
              <a:ext cx="1314" cy="2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70" name="Text Box 67">
              <a:extLst>
                <a:ext uri="{FF2B5EF4-FFF2-40B4-BE49-F238E27FC236}">
                  <a16:creationId xmlns:a16="http://schemas.microsoft.com/office/drawing/2014/main" id="{520F0D23-4FA2-44B9-AFE5-A00D8902A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1979"/>
              <a:ext cx="420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400">
                  <a:solidFill>
                    <a:srgbClr val="FF0000"/>
                  </a:solidFill>
                  <a:latin typeface="+mn-lt"/>
                </a:rPr>
                <a:t>Ah?</a:t>
              </a:r>
              <a:endParaRPr lang="en-US" altLang="it-IT" sz="2400">
                <a:latin typeface="+mn-lt"/>
              </a:endParaRPr>
            </a:p>
          </p:txBody>
        </p:sp>
      </p:grpSp>
      <p:grpSp>
        <p:nvGrpSpPr>
          <p:cNvPr id="5" name="Group 109">
            <a:extLst>
              <a:ext uri="{FF2B5EF4-FFF2-40B4-BE49-F238E27FC236}">
                <a16:creationId xmlns:a16="http://schemas.microsoft.com/office/drawing/2014/main" id="{759EA281-CA71-4279-8B4D-01699875FD4C}"/>
              </a:ext>
            </a:extLst>
          </p:cNvPr>
          <p:cNvGrpSpPr>
            <a:grpSpLocks/>
          </p:cNvGrpSpPr>
          <p:nvPr/>
        </p:nvGrpSpPr>
        <p:grpSpPr bwMode="auto">
          <a:xfrm>
            <a:off x="2457451" y="3694113"/>
            <a:ext cx="2162175" cy="620712"/>
            <a:chOff x="588" y="2327"/>
            <a:chExt cx="1362" cy="391"/>
          </a:xfrm>
        </p:grpSpPr>
        <p:sp>
          <p:nvSpPr>
            <p:cNvPr id="38953" name="Line 70">
              <a:extLst>
                <a:ext uri="{FF2B5EF4-FFF2-40B4-BE49-F238E27FC236}">
                  <a16:creationId xmlns:a16="http://schemas.microsoft.com/office/drawing/2014/main" id="{B839276E-44BF-43F9-BF18-30F816969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" y="2370"/>
              <a:ext cx="1362" cy="2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54" name="Group 72">
              <a:extLst>
                <a:ext uri="{FF2B5EF4-FFF2-40B4-BE49-F238E27FC236}">
                  <a16:creationId xmlns:a16="http://schemas.microsoft.com/office/drawing/2014/main" id="{42CBA33D-20DB-45E4-B29B-A5E864528C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" y="2327"/>
              <a:ext cx="1053" cy="391"/>
              <a:chOff x="554" y="2747"/>
              <a:chExt cx="1053" cy="391"/>
            </a:xfrm>
          </p:grpSpPr>
          <p:sp>
            <p:nvSpPr>
              <p:cNvPr id="26667" name="Rectangle 71">
                <a:extLst>
                  <a:ext uri="{FF2B5EF4-FFF2-40B4-BE49-F238E27FC236}">
                    <a16:creationId xmlns:a16="http://schemas.microsoft.com/office/drawing/2014/main" id="{9030BAB0-AC90-4DD9-9D05-90452CEAA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68" name="Text Box 69">
                <a:extLst>
                  <a:ext uri="{FF2B5EF4-FFF2-40B4-BE49-F238E27FC236}">
                    <a16:creationId xmlns:a16="http://schemas.microsoft.com/office/drawing/2014/main" id="{DD7C096D-9AF2-4D6A-9D20-7FE1CA6E68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" y="2747"/>
                <a:ext cx="1053" cy="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000">
                    <a:solidFill>
                      <a:srgbClr val="FF0000"/>
                    </a:solidFill>
                    <a:latin typeface="+mn-lt"/>
                  </a:rPr>
                  <a:t>Che ore sono?</a:t>
                </a:r>
                <a:endParaRPr lang="en-US" altLang="it-IT" sz="2000">
                  <a:latin typeface="+mn-lt"/>
                </a:endParaRPr>
              </a:p>
            </p:txBody>
          </p:sp>
        </p:grpSp>
      </p:grpSp>
      <p:grpSp>
        <p:nvGrpSpPr>
          <p:cNvPr id="7" name="Group 110">
            <a:extLst>
              <a:ext uri="{FF2B5EF4-FFF2-40B4-BE49-F238E27FC236}">
                <a16:creationId xmlns:a16="http://schemas.microsoft.com/office/drawing/2014/main" id="{573A92C7-167C-4E26-90E8-E304A51D12B2}"/>
              </a:ext>
            </a:extLst>
          </p:cNvPr>
          <p:cNvGrpSpPr>
            <a:grpSpLocks/>
          </p:cNvGrpSpPr>
          <p:nvPr/>
        </p:nvGrpSpPr>
        <p:grpSpPr bwMode="auto">
          <a:xfrm>
            <a:off x="2619376" y="4333875"/>
            <a:ext cx="1952625" cy="488950"/>
            <a:chOff x="690" y="2730"/>
            <a:chExt cx="1230" cy="308"/>
          </a:xfrm>
        </p:grpSpPr>
        <p:sp>
          <p:nvSpPr>
            <p:cNvPr id="38949" name="Line 73">
              <a:extLst>
                <a:ext uri="{FF2B5EF4-FFF2-40B4-BE49-F238E27FC236}">
                  <a16:creationId xmlns:a16="http://schemas.microsoft.com/office/drawing/2014/main" id="{4519C5C5-E82E-4FF8-9B3A-F37423F51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" y="2730"/>
              <a:ext cx="1230" cy="2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50" name="Group 76">
              <a:extLst>
                <a:ext uri="{FF2B5EF4-FFF2-40B4-BE49-F238E27FC236}">
                  <a16:creationId xmlns:a16="http://schemas.microsoft.com/office/drawing/2014/main" id="{3D2720C4-2A67-4198-B47B-0783018F9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" y="2747"/>
              <a:ext cx="502" cy="291"/>
              <a:chOff x="1046" y="2771"/>
              <a:chExt cx="502" cy="291"/>
            </a:xfrm>
          </p:grpSpPr>
          <p:sp>
            <p:nvSpPr>
              <p:cNvPr id="26663" name="Rectangle 75">
                <a:extLst>
                  <a:ext uri="{FF2B5EF4-FFF2-40B4-BE49-F238E27FC236}">
                    <a16:creationId xmlns:a16="http://schemas.microsoft.com/office/drawing/2014/main" id="{CFA2DF3B-629E-42B9-BB67-760362672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64" name="Text Box 74">
                <a:extLst>
                  <a:ext uri="{FF2B5EF4-FFF2-40B4-BE49-F238E27FC236}">
                    <a16:creationId xmlns:a16="http://schemas.microsoft.com/office/drawing/2014/main" id="{A3857696-A942-4387-856B-6BA0FEDF28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400">
                    <a:solidFill>
                      <a:srgbClr val="FF0000"/>
                    </a:solidFill>
                    <a:latin typeface="+mn-lt"/>
                  </a:rPr>
                  <a:t>2:00</a:t>
                </a:r>
                <a:endParaRPr lang="en-US" altLang="it-IT" sz="2400">
                  <a:latin typeface="+mn-lt"/>
                </a:endParaRPr>
              </a:p>
            </p:txBody>
          </p:sp>
        </p:grpSp>
      </p:grpSp>
      <p:grpSp>
        <p:nvGrpSpPr>
          <p:cNvPr id="9" name="Group 111">
            <a:extLst>
              <a:ext uri="{FF2B5EF4-FFF2-40B4-BE49-F238E27FC236}">
                <a16:creationId xmlns:a16="http://schemas.microsoft.com/office/drawing/2014/main" id="{66222799-167C-4432-A121-5BE28DB9F9F1}"/>
              </a:ext>
            </a:extLst>
          </p:cNvPr>
          <p:cNvGrpSpPr>
            <a:grpSpLocks/>
          </p:cNvGrpSpPr>
          <p:nvPr/>
        </p:nvGrpSpPr>
        <p:grpSpPr bwMode="auto">
          <a:xfrm>
            <a:off x="6743700" y="2713039"/>
            <a:ext cx="1798638" cy="708025"/>
            <a:chOff x="3288" y="1709"/>
            <a:chExt cx="1133" cy="446"/>
          </a:xfrm>
        </p:grpSpPr>
        <p:sp>
          <p:nvSpPr>
            <p:cNvPr id="26659" name="Text Box 78">
              <a:extLst>
                <a:ext uri="{FF2B5EF4-FFF2-40B4-BE49-F238E27FC236}">
                  <a16:creationId xmlns:a16="http://schemas.microsoft.com/office/drawing/2014/main" id="{A1266F51-B572-418D-A71D-14A79AEE5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0" y="1709"/>
              <a:ext cx="1131" cy="4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000">
                  <a:solidFill>
                    <a:srgbClr val="FF0000"/>
                  </a:solidFill>
                  <a:latin typeface="+mn-lt"/>
                </a:rPr>
                <a:t>TCP connection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000">
                  <a:solidFill>
                    <a:srgbClr val="FF0000"/>
                  </a:solidFill>
                  <a:latin typeface="+mn-lt"/>
                </a:rPr>
                <a:t> request</a:t>
              </a:r>
              <a:endParaRPr lang="en-US" altLang="it-IT" sz="2400">
                <a:latin typeface="+mn-lt"/>
              </a:endParaRPr>
            </a:p>
          </p:txBody>
        </p:sp>
        <p:sp>
          <p:nvSpPr>
            <p:cNvPr id="38948" name="Line 89">
              <a:extLst>
                <a:ext uri="{FF2B5EF4-FFF2-40B4-BE49-F238E27FC236}">
                  <a16:creationId xmlns:a16="http://schemas.microsoft.com/office/drawing/2014/main" id="{E02F0990-54EC-44ED-B372-FB9C57742F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1878"/>
              <a:ext cx="1110" cy="1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0" name="Group 112">
            <a:extLst>
              <a:ext uri="{FF2B5EF4-FFF2-40B4-BE49-F238E27FC236}">
                <a16:creationId xmlns:a16="http://schemas.microsoft.com/office/drawing/2014/main" id="{6EF0E070-3000-4D34-A8ED-1BB9008A8101}"/>
              </a:ext>
            </a:extLst>
          </p:cNvPr>
          <p:cNvGrpSpPr>
            <a:grpSpLocks/>
          </p:cNvGrpSpPr>
          <p:nvPr/>
        </p:nvGrpSpPr>
        <p:grpSpPr bwMode="auto">
          <a:xfrm>
            <a:off x="6419851" y="3408364"/>
            <a:ext cx="2085975" cy="708025"/>
            <a:chOff x="3084" y="2147"/>
            <a:chExt cx="1314" cy="446"/>
          </a:xfrm>
        </p:grpSpPr>
        <p:sp>
          <p:nvSpPr>
            <p:cNvPr id="38943" name="Line 90">
              <a:extLst>
                <a:ext uri="{FF2B5EF4-FFF2-40B4-BE49-F238E27FC236}">
                  <a16:creationId xmlns:a16="http://schemas.microsoft.com/office/drawing/2014/main" id="{0518E9F2-C901-475B-BAB8-41266A9BC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4" y="2190"/>
              <a:ext cx="1314" cy="2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44" name="Group 93">
              <a:extLst>
                <a:ext uri="{FF2B5EF4-FFF2-40B4-BE49-F238E27FC236}">
                  <a16:creationId xmlns:a16="http://schemas.microsoft.com/office/drawing/2014/main" id="{9C0D0EBC-4D31-4AC1-AB25-73E3075758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" y="2147"/>
              <a:ext cx="1131" cy="446"/>
              <a:chOff x="3248" y="2147"/>
              <a:chExt cx="1131" cy="446"/>
            </a:xfrm>
          </p:grpSpPr>
          <p:sp>
            <p:nvSpPr>
              <p:cNvPr id="26657" name="Rectangle 92">
                <a:extLst>
                  <a:ext uri="{FF2B5EF4-FFF2-40B4-BE49-F238E27FC236}">
                    <a16:creationId xmlns:a16="http://schemas.microsoft.com/office/drawing/2014/main" id="{5885C7D6-5603-4314-BE19-870CEB246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" y="2190"/>
                <a:ext cx="906" cy="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58" name="Text Box 91">
                <a:extLst>
                  <a:ext uri="{FF2B5EF4-FFF2-40B4-BE49-F238E27FC236}">
                    <a16:creationId xmlns:a16="http://schemas.microsoft.com/office/drawing/2014/main" id="{CF5301C8-F20E-4D9F-B96F-E6F2EA3357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8" y="2147"/>
                <a:ext cx="1131" cy="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000">
                    <a:solidFill>
                      <a:srgbClr val="FF0000"/>
                    </a:solidFill>
                    <a:latin typeface="+mn-lt"/>
                  </a:rPr>
                  <a:t>TCP connection</a:t>
                </a:r>
              </a:p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000">
                    <a:solidFill>
                      <a:srgbClr val="FF0000"/>
                    </a:solidFill>
                    <a:latin typeface="+mn-lt"/>
                  </a:rPr>
                  <a:t>response</a:t>
                </a:r>
                <a:endParaRPr lang="en-US" altLang="it-IT" sz="2400">
                  <a:latin typeface="+mn-lt"/>
                </a:endParaRPr>
              </a:p>
            </p:txBody>
          </p:sp>
        </p:grpSp>
      </p:grpSp>
      <p:grpSp>
        <p:nvGrpSpPr>
          <p:cNvPr id="12" name="Group 113">
            <a:extLst>
              <a:ext uri="{FF2B5EF4-FFF2-40B4-BE49-F238E27FC236}">
                <a16:creationId xmlns:a16="http://schemas.microsoft.com/office/drawing/2014/main" id="{7F0E359E-3038-4A69-9324-57DF1A22D71B}"/>
              </a:ext>
            </a:extLst>
          </p:cNvPr>
          <p:cNvGrpSpPr>
            <a:grpSpLocks/>
          </p:cNvGrpSpPr>
          <p:nvPr/>
        </p:nvGrpSpPr>
        <p:grpSpPr bwMode="auto">
          <a:xfrm>
            <a:off x="6467475" y="4086225"/>
            <a:ext cx="4006850" cy="419100"/>
            <a:chOff x="3114" y="2574"/>
            <a:chExt cx="2524" cy="264"/>
          </a:xfrm>
        </p:grpSpPr>
        <p:sp>
          <p:nvSpPr>
            <p:cNvPr id="38939" name="Line 94">
              <a:extLst>
                <a:ext uri="{FF2B5EF4-FFF2-40B4-BE49-F238E27FC236}">
                  <a16:creationId xmlns:a16="http://schemas.microsoft.com/office/drawing/2014/main" id="{607B03DA-F3C3-453F-A823-78C5A1944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4" y="2574"/>
              <a:ext cx="1512" cy="2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40" name="Group 97">
              <a:extLst>
                <a:ext uri="{FF2B5EF4-FFF2-40B4-BE49-F238E27FC236}">
                  <a16:creationId xmlns:a16="http://schemas.microsoft.com/office/drawing/2014/main" id="{40510932-C0CB-4D59-9F15-A6335AD9F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" y="2615"/>
              <a:ext cx="2390" cy="192"/>
              <a:chOff x="3212" y="2597"/>
              <a:chExt cx="2390" cy="192"/>
            </a:xfrm>
          </p:grpSpPr>
          <p:sp>
            <p:nvSpPr>
              <p:cNvPr id="26653" name="Rectangle 96">
                <a:extLst>
                  <a:ext uri="{FF2B5EF4-FFF2-40B4-BE49-F238E27FC236}">
                    <a16:creationId xmlns:a16="http://schemas.microsoft.com/office/drawing/2014/main" id="{6E4FAA3B-1D5E-4893-8337-1F517F80A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" y="2628"/>
                <a:ext cx="2100" cy="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54" name="Text Box 95">
                <a:extLst>
                  <a:ext uri="{FF2B5EF4-FFF2-40B4-BE49-F238E27FC236}">
                    <a16:creationId xmlns:a16="http://schemas.microsoft.com/office/drawing/2014/main" id="{EC8B0D8A-C087-4F7E-8DCF-3BA5D9B070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2" y="2597"/>
                <a:ext cx="2390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1400">
                    <a:solidFill>
                      <a:srgbClr val="FF0000"/>
                    </a:solidFill>
                    <a:latin typeface="+mn-lt"/>
                  </a:rPr>
                  <a:t>Get http://www.awl.com/kurose-ross</a:t>
                </a:r>
                <a:endParaRPr lang="en-US" altLang="it-IT" sz="2400">
                  <a:latin typeface="+mn-lt"/>
                </a:endParaRPr>
              </a:p>
            </p:txBody>
          </p:sp>
        </p:grp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BA0A578D-F9F1-46B1-91F0-86DD30A81282}"/>
              </a:ext>
            </a:extLst>
          </p:cNvPr>
          <p:cNvGrpSpPr>
            <a:grpSpLocks/>
          </p:cNvGrpSpPr>
          <p:nvPr/>
        </p:nvGrpSpPr>
        <p:grpSpPr bwMode="auto">
          <a:xfrm>
            <a:off x="6467475" y="4648200"/>
            <a:ext cx="2343150" cy="465138"/>
            <a:chOff x="3114" y="2928"/>
            <a:chExt cx="1476" cy="293"/>
          </a:xfrm>
        </p:grpSpPr>
        <p:sp>
          <p:nvSpPr>
            <p:cNvPr id="38935" name="Line 85">
              <a:extLst>
                <a:ext uri="{FF2B5EF4-FFF2-40B4-BE49-F238E27FC236}">
                  <a16:creationId xmlns:a16="http://schemas.microsoft.com/office/drawing/2014/main" id="{72590C83-C8CF-49DD-8018-8BA3A9B129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4" y="2928"/>
              <a:ext cx="1476" cy="27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36" name="Group 98">
              <a:extLst>
                <a:ext uri="{FF2B5EF4-FFF2-40B4-BE49-F238E27FC236}">
                  <a16:creationId xmlns:a16="http://schemas.microsoft.com/office/drawing/2014/main" id="{2E526981-2037-49C2-A854-B6DB9D042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4" y="2933"/>
              <a:ext cx="572" cy="288"/>
              <a:chOff x="1046" y="2771"/>
              <a:chExt cx="572" cy="288"/>
            </a:xfrm>
          </p:grpSpPr>
          <p:sp>
            <p:nvSpPr>
              <p:cNvPr id="26649" name="Rectangle 99">
                <a:extLst>
                  <a:ext uri="{FF2B5EF4-FFF2-40B4-BE49-F238E27FC236}">
                    <a16:creationId xmlns:a16="http://schemas.microsoft.com/office/drawing/2014/main" id="{53D489E6-6E62-40F6-8042-195862B58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50" name="Text Box 100">
                <a:extLst>
                  <a:ext uri="{FF2B5EF4-FFF2-40B4-BE49-F238E27FC236}">
                    <a16:creationId xmlns:a16="http://schemas.microsoft.com/office/drawing/2014/main" id="{82A14788-BC3E-4E75-AD3E-592CFA162E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572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400">
                    <a:solidFill>
                      <a:srgbClr val="FF0000"/>
                    </a:solidFill>
                    <a:latin typeface="+mn-lt"/>
                  </a:rPr>
                  <a:t>&lt;file&gt;</a:t>
                </a:r>
                <a:endParaRPr lang="en-US" altLang="it-IT" sz="2400">
                  <a:latin typeface="+mn-lt"/>
                </a:endParaRPr>
              </a:p>
            </p:txBody>
          </p:sp>
        </p:grpSp>
      </p:grpSp>
      <p:sp>
        <p:nvSpPr>
          <p:cNvPr id="38931" name="Line 101">
            <a:extLst>
              <a:ext uri="{FF2B5EF4-FFF2-40B4-BE49-F238E27FC236}">
                <a16:creationId xmlns:a16="http://schemas.microsoft.com/office/drawing/2014/main" id="{730BCBCE-1E6B-44BD-AF6D-A5AAD7BCB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1650" y="1962151"/>
            <a:ext cx="0" cy="38576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8932" name="Group 105">
            <a:extLst>
              <a:ext uri="{FF2B5EF4-FFF2-40B4-BE49-F238E27FC236}">
                <a16:creationId xmlns:a16="http://schemas.microsoft.com/office/drawing/2014/main" id="{ABB43CA7-4421-4A30-9005-69EE2F822279}"/>
              </a:ext>
            </a:extLst>
          </p:cNvPr>
          <p:cNvGrpSpPr>
            <a:grpSpLocks/>
          </p:cNvGrpSpPr>
          <p:nvPr/>
        </p:nvGrpSpPr>
        <p:grpSpPr bwMode="auto">
          <a:xfrm>
            <a:off x="5203826" y="5094288"/>
            <a:ext cx="1006475" cy="461962"/>
            <a:chOff x="2198" y="3221"/>
            <a:chExt cx="634" cy="291"/>
          </a:xfrm>
        </p:grpSpPr>
        <p:sp>
          <p:nvSpPr>
            <p:cNvPr id="26645" name="Rectangle 104">
              <a:extLst>
                <a:ext uri="{FF2B5EF4-FFF2-40B4-BE49-F238E27FC236}">
                  <a16:creationId xmlns:a16="http://schemas.microsoft.com/office/drawing/2014/main" id="{938352B1-A281-4303-9E14-FB348699C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46" name="Text Box 102">
              <a:extLst>
                <a:ext uri="{FF2B5EF4-FFF2-40B4-BE49-F238E27FC236}">
                  <a16:creationId xmlns:a16="http://schemas.microsoft.com/office/drawing/2014/main" id="{9DF96D52-C2FB-4C17-9182-6A4F78F11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634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400">
                  <a:solidFill>
                    <a:schemeClr val="accent2"/>
                  </a:solidFill>
                  <a:latin typeface="+mn-lt"/>
                </a:rPr>
                <a:t>tempo</a:t>
              </a:r>
              <a:endParaRPr lang="en-US" altLang="it-IT" sz="2400">
                <a:latin typeface="+mn-lt"/>
              </a:endParaRPr>
            </a:p>
          </p:txBody>
        </p:sp>
      </p:grpSp>
      <p:pic>
        <p:nvPicPr>
          <p:cNvPr id="8" name="Picture 7" descr="A picture containing balloon, aircraft&#10;&#10;Description automatically generated">
            <a:extLst>
              <a:ext uri="{FF2B5EF4-FFF2-40B4-BE49-F238E27FC236}">
                <a16:creationId xmlns:a16="http://schemas.microsoft.com/office/drawing/2014/main" id="{C2B6555A-491B-40EB-86AF-8E1553CDB1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4" t="14165" r="33021" b="15435"/>
          <a:stretch/>
        </p:blipFill>
        <p:spPr>
          <a:xfrm>
            <a:off x="4638549" y="2666978"/>
            <a:ext cx="433192" cy="7175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2D19778-D03A-4AE8-A7B7-CC72B13F3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13461" r="66932" b="16139"/>
          <a:stretch/>
        </p:blipFill>
        <p:spPr>
          <a:xfrm>
            <a:off x="2258700" y="2349105"/>
            <a:ext cx="397501" cy="662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4F01BE86-4377-4955-B566-2832CB46A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Protocolli a “Strati”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DCCAB324-5710-4B36-A6DD-73DDBAE9B6A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371600"/>
            <a:ext cx="3581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400" u="sng">
                <a:solidFill>
                  <a:srgbClr val="FF0000"/>
                </a:solidFill>
              </a:rPr>
              <a:t>Le reti sono complesse </a:t>
            </a:r>
          </a:p>
          <a:p>
            <a:pPr eaLnBrk="1" hangingPunct="1"/>
            <a:r>
              <a:rPr lang="en-US" altLang="it-IT" sz="2400"/>
              <a:t>tanti ”attori”:</a:t>
            </a:r>
          </a:p>
          <a:p>
            <a:pPr lvl="1" eaLnBrk="1" hangingPunct="1"/>
            <a:r>
              <a:rPr lang="en-US" altLang="it-IT"/>
              <a:t>hosts</a:t>
            </a:r>
          </a:p>
          <a:p>
            <a:pPr lvl="1" eaLnBrk="1" hangingPunct="1"/>
            <a:r>
              <a:rPr lang="en-US" altLang="it-IT"/>
              <a:t>routers</a:t>
            </a:r>
          </a:p>
          <a:p>
            <a:pPr lvl="1" eaLnBrk="1" hangingPunct="1"/>
            <a:r>
              <a:rPr lang="en-US" altLang="it-IT"/>
              <a:t>collegamenti con vari mezzi</a:t>
            </a:r>
          </a:p>
          <a:p>
            <a:pPr lvl="1" eaLnBrk="1" hangingPunct="1"/>
            <a:r>
              <a:rPr lang="en-US" altLang="it-IT"/>
              <a:t>applicazioni</a:t>
            </a:r>
          </a:p>
          <a:p>
            <a:pPr lvl="1" eaLnBrk="1" hangingPunct="1"/>
            <a:r>
              <a:rPr lang="en-US" altLang="it-IT"/>
              <a:t>protocolli</a:t>
            </a:r>
          </a:p>
          <a:p>
            <a:pPr lvl="1" eaLnBrk="1" hangingPunct="1"/>
            <a:r>
              <a:rPr lang="en-US" altLang="it-IT"/>
              <a:t>hardware, software</a:t>
            </a:r>
            <a:endParaRPr lang="en-US" altLang="it-IT" sz="200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E833D98D-DB2A-4F40-9B15-4F75F418BA3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076950" y="2266951"/>
            <a:ext cx="3943350" cy="261937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it-IT" u="sng">
                <a:solidFill>
                  <a:srgbClr val="FF0000"/>
                </a:solidFill>
              </a:rPr>
              <a:t>Domanda:</a:t>
            </a:r>
            <a:r>
              <a:rPr lang="en-US" altLang="it-IT" sz="2400" u="sng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it-IT" sz="2400"/>
              <a:t>C’è una qualche speranza di capirci qualcosa?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it-IT" sz="240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it-IT" sz="2400"/>
              <a:t>O almeno di passare l’esame?</a:t>
            </a:r>
          </a:p>
        </p:txBody>
      </p:sp>
      <p:sp>
        <p:nvSpPr>
          <p:cNvPr id="5" name="Segnaposto piè di pagina 5">
            <a:extLst>
              <a:ext uri="{FF2B5EF4-FFF2-40B4-BE49-F238E27FC236}">
                <a16:creationId xmlns:a16="http://schemas.microsoft.com/office/drawing/2014/main" id="{90F3C93E-BB40-48BC-89AD-FB68F068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1318" name="Segnaposto numero diapositiva 6">
            <a:extLst>
              <a:ext uri="{FF2B5EF4-FFF2-40B4-BE49-F238E27FC236}">
                <a16:creationId xmlns:a16="http://schemas.microsoft.com/office/drawing/2014/main" id="{B1F683FE-2391-4386-80E2-9E37297B70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A0EE7191-7819-4B8F-B8A4-011E2CB85D64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19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410" name="Titolo 3">
            <a:extLst>
              <a:ext uri="{FF2B5EF4-FFF2-40B4-BE49-F238E27FC236}">
                <a16:creationId xmlns:a16="http://schemas.microsoft.com/office/drawing/2014/main" id="{1D84C937-996E-4C22-908F-A9AFA1B33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138" y="1665335"/>
            <a:ext cx="3669161" cy="2760098"/>
          </a:xfrm>
        </p:spPr>
        <p:txBody>
          <a:bodyPr>
            <a:normAutofit/>
          </a:bodyPr>
          <a:lstStyle/>
          <a:p>
            <a:pPr eaLnBrk="1" hangingPunct="1"/>
            <a:r>
              <a:rPr lang="it-IT" altLang="it-IT">
                <a:solidFill>
                  <a:srgbClr val="FFFFFF"/>
                </a:solidFill>
              </a:rPr>
              <a:t>Informazioni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56FB8C1-CBB3-4BED-96AC-831799E0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rtlCol="0" anchor="ctr">
            <a:normAutofit fontScale="92500" lnSpcReduction="20000"/>
          </a:bodyPr>
          <a:lstStyle/>
          <a:p>
            <a:pPr>
              <a:defRPr/>
            </a:pPr>
            <a:r>
              <a:rPr lang="it-IT" altLang="it-IT" sz="2400">
                <a:solidFill>
                  <a:srgbClr val="000000"/>
                </a:solidFill>
              </a:rPr>
              <a:t>Ricevimento prof. Ianni</a:t>
            </a:r>
          </a:p>
          <a:p>
            <a:pPr lvl="1">
              <a:defRPr/>
            </a:pPr>
            <a:r>
              <a:rPr lang="it-IT" altLang="it-IT" sz="2000" b="1">
                <a:solidFill>
                  <a:srgbClr val="000000"/>
                </a:solidFill>
              </a:rPr>
              <a:t>Fino al 31 Dicembre 2023: Martedì 15:00</a:t>
            </a:r>
          </a:p>
          <a:p>
            <a:pPr lvl="2">
              <a:defRPr/>
            </a:pPr>
            <a:r>
              <a:rPr lang="it-IT" altLang="it-IT" sz="1600" b="1">
                <a:solidFill>
                  <a:srgbClr val="000000"/>
                </a:solidFill>
              </a:rPr>
              <a:t>A partire da Gennaio 2023: Lunedì 15:00</a:t>
            </a:r>
          </a:p>
          <a:p>
            <a:pPr>
              <a:defRPr/>
            </a:pPr>
            <a:r>
              <a:rPr lang="it-IT" altLang="it-IT" sz="2400">
                <a:solidFill>
                  <a:srgbClr val="000000"/>
                </a:solidFill>
              </a:rPr>
              <a:t>Ricevimento dott. F. </a:t>
            </a:r>
            <a:r>
              <a:rPr lang="it-IT" altLang="it-IT" sz="2400" err="1">
                <a:solidFill>
                  <a:srgbClr val="000000"/>
                </a:solidFill>
              </a:rPr>
              <a:t>Pacenza</a:t>
            </a:r>
            <a:endParaRPr lang="it-IT" altLang="it-IT" sz="240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it-IT" altLang="it-IT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it-IT" altLang="it-IT" sz="2400">
                <a:solidFill>
                  <a:srgbClr val="000000"/>
                </a:solidFill>
              </a:rPr>
              <a:t>Lucidi e libro</a:t>
            </a:r>
          </a:p>
          <a:p>
            <a:pPr>
              <a:defRPr/>
            </a:pPr>
            <a:r>
              <a:rPr lang="it-IT" altLang="it-IT" sz="2400">
                <a:solidFill>
                  <a:srgbClr val="000000"/>
                </a:solidFill>
              </a:rPr>
              <a:t>Modalità esame</a:t>
            </a:r>
          </a:p>
          <a:p>
            <a:pPr lvl="1">
              <a:defRPr/>
            </a:pPr>
            <a:r>
              <a:rPr lang="it-IT" altLang="it-IT" sz="2000">
                <a:solidFill>
                  <a:srgbClr val="000000"/>
                </a:solidFill>
              </a:rPr>
              <a:t>Questionario al calcolatore</a:t>
            </a:r>
          </a:p>
          <a:p>
            <a:pPr lvl="1">
              <a:defRPr/>
            </a:pPr>
            <a:r>
              <a:rPr lang="it-IT" altLang="it-IT" sz="2000">
                <a:solidFill>
                  <a:srgbClr val="000000"/>
                </a:solidFill>
              </a:rPr>
              <a:t>Progettino a consegna obbligatoria</a:t>
            </a:r>
          </a:p>
          <a:p>
            <a:pPr lvl="2">
              <a:defRPr/>
            </a:pPr>
            <a:r>
              <a:rPr lang="it-IT" altLang="it-IT" sz="1600">
                <a:solidFill>
                  <a:srgbClr val="000000"/>
                </a:solidFill>
              </a:rPr>
              <a:t>(non valutato per il voto finale)</a:t>
            </a:r>
          </a:p>
          <a:p>
            <a:pPr>
              <a:defRPr/>
            </a:pPr>
            <a:endParaRPr lang="it-IT" altLang="it-IT" sz="2400">
              <a:solidFill>
                <a:srgbClr val="000000"/>
              </a:solidFill>
            </a:endParaRPr>
          </a:p>
          <a:p>
            <a:pPr>
              <a:defRPr/>
            </a:pPr>
            <a:r>
              <a:rPr lang="it-IT" altLang="it-IT" sz="2400">
                <a:solidFill>
                  <a:srgbClr val="000000"/>
                </a:solidFill>
              </a:rPr>
              <a:t>ORARIO </a:t>
            </a:r>
          </a:p>
          <a:p>
            <a:pPr>
              <a:defRPr/>
            </a:pPr>
            <a:r>
              <a:rPr lang="it-IT" altLang="it-IT" sz="2400" err="1">
                <a:solidFill>
                  <a:srgbClr val="000000"/>
                </a:solidFill>
              </a:rPr>
              <a:t>I’m</a:t>
            </a:r>
            <a:r>
              <a:rPr lang="it-IT" altLang="it-IT" sz="2400">
                <a:solidFill>
                  <a:srgbClr val="000000"/>
                </a:solidFill>
              </a:rPr>
              <a:t> </a:t>
            </a:r>
            <a:r>
              <a:rPr lang="it-IT" altLang="it-IT" sz="2400" err="1">
                <a:solidFill>
                  <a:srgbClr val="000000"/>
                </a:solidFill>
              </a:rPr>
              <a:t>here</a:t>
            </a:r>
            <a:r>
              <a:rPr lang="it-IT" altLang="it-IT" sz="2400">
                <a:solidFill>
                  <a:srgbClr val="000000"/>
                </a:solidFill>
              </a:rPr>
              <a:t> on the Erasmus </a:t>
            </a:r>
            <a:r>
              <a:rPr lang="it-IT" altLang="it-IT" sz="2400" err="1">
                <a:solidFill>
                  <a:srgbClr val="000000"/>
                </a:solidFill>
              </a:rPr>
              <a:t>program</a:t>
            </a:r>
            <a:r>
              <a:rPr lang="it-IT" altLang="it-IT" sz="2400">
                <a:solidFill>
                  <a:srgbClr val="000000"/>
                </a:solidFill>
              </a:rPr>
              <a:t>, can I take the </a:t>
            </a:r>
            <a:r>
              <a:rPr lang="it-IT" altLang="it-IT" sz="2400" err="1">
                <a:solidFill>
                  <a:srgbClr val="000000"/>
                </a:solidFill>
              </a:rPr>
              <a:t>exam</a:t>
            </a:r>
            <a:r>
              <a:rPr lang="it-IT" altLang="it-IT" sz="240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it-IT" altLang="it-IT" sz="2400">
                <a:solidFill>
                  <a:srgbClr val="000000"/>
                </a:solidFill>
              </a:rPr>
              <a:t>Propedeuticità:</a:t>
            </a:r>
          </a:p>
          <a:p>
            <a:pPr lvl="1">
              <a:defRPr/>
            </a:pPr>
            <a:r>
              <a:rPr lang="it-IT" altLang="it-IT" sz="2000">
                <a:solidFill>
                  <a:srgbClr val="000000"/>
                </a:solidFill>
              </a:rPr>
              <a:t>Formale: fondamenti di programmazione 1</a:t>
            </a:r>
          </a:p>
          <a:p>
            <a:pPr lvl="1">
              <a:defRPr/>
            </a:pPr>
            <a:r>
              <a:rPr lang="it-IT" altLang="it-IT" sz="2000">
                <a:solidFill>
                  <a:srgbClr val="000000"/>
                </a:solidFill>
              </a:rPr>
              <a:t>Sostanziale: sistemi operativi</a:t>
            </a:r>
          </a:p>
          <a:p>
            <a:pPr>
              <a:defRPr/>
            </a:pPr>
            <a:endParaRPr lang="it-IT" altLang="it-IT" sz="2400">
              <a:solidFill>
                <a:srgbClr val="000000"/>
              </a:solidFill>
            </a:endParaRPr>
          </a:p>
          <a:p>
            <a:pPr>
              <a:defRPr/>
            </a:pPr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C71178E-FF92-42EB-BAC9-F3E243A98C8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000">
                <a:solidFill>
                  <a:srgbClr val="898989"/>
                </a:solidFill>
              </a:rPr>
              <a:t> Introduction</a:t>
            </a:r>
            <a:endParaRPr lang="en-US" sz="1000">
              <a:solidFill>
                <a:srgbClr val="898989"/>
              </a:solidFill>
              <a:latin typeface="Times New Roman" pitchFamily="18" charset="0"/>
            </a:endParaRPr>
          </a:p>
        </p:txBody>
      </p:sp>
      <p:sp>
        <p:nvSpPr>
          <p:cNvPr id="17413" name="Segnaposto numero diapositiva 2">
            <a:extLst>
              <a:ext uri="{FF2B5EF4-FFF2-40B4-BE49-F238E27FC236}">
                <a16:creationId xmlns:a16="http://schemas.microsoft.com/office/drawing/2014/main" id="{079CB328-8A71-4B3B-BFD0-DDEF20CAD27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Aft>
                <a:spcPts val="600"/>
              </a:spcAft>
            </a:pPr>
            <a:r>
              <a:rPr lang="en-US" altLang="it-IT" sz="1000">
                <a:solidFill>
                  <a:srgbClr val="898989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06432921-18E4-480A-8AB8-83626FF7879C}" type="slidenum">
              <a:rPr lang="en-US" altLang="it-IT" sz="1000">
                <a:solidFill>
                  <a:srgbClr val="898989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>
                <a:spcAft>
                  <a:spcPts val="600"/>
                </a:spcAft>
              </a:pPr>
              <a:t>2</a:t>
            </a:fld>
            <a:endParaRPr lang="en-US" altLang="it-IT" sz="1000">
              <a:solidFill>
                <a:srgbClr val="898989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A yellow and blue star with black text&#10;&#10;Description automatically generated">
            <a:extLst>
              <a:ext uri="{FF2B5EF4-FFF2-40B4-BE49-F238E27FC236}">
                <a16:creationId xmlns:a16="http://schemas.microsoft.com/office/drawing/2014/main" id="{5A73C67E-2FAD-7726-85CD-EF5DDFB92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23" y="2898554"/>
            <a:ext cx="395279" cy="395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F8E8E-434A-31B2-60C8-AC8EA7ADD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59" y="3576180"/>
            <a:ext cx="3249374" cy="3081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45">
            <a:extLst>
              <a:ext uri="{FF2B5EF4-FFF2-40B4-BE49-F238E27FC236}">
                <a16:creationId xmlns:a16="http://schemas.microsoft.com/office/drawing/2014/main" id="{2AC02229-7862-4695-B871-F2553B70E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547" y="2667397"/>
            <a:ext cx="629444" cy="89695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62" name="Rectangle 39">
            <a:extLst>
              <a:ext uri="{FF2B5EF4-FFF2-40B4-BE49-F238E27FC236}">
                <a16:creationId xmlns:a16="http://schemas.microsoft.com/office/drawing/2014/main" id="{BCCA4BC4-398C-4266-B794-B4CDC7C2C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3175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it-IT"/>
              <a:t>Il nostro sistema postale</a:t>
            </a:r>
          </a:p>
        </p:txBody>
      </p:sp>
      <p:sp>
        <p:nvSpPr>
          <p:cNvPr id="111656" name="Rectangle 40">
            <a:extLst>
              <a:ext uri="{FF2B5EF4-FFF2-40B4-BE49-F238E27FC236}">
                <a16:creationId xmlns:a16="http://schemas.microsoft.com/office/drawing/2014/main" id="{39F0507C-0142-443E-B359-0CF1DFDE24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6925" y="4254501"/>
            <a:ext cx="7613650" cy="17637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>
                <a:solidFill>
                  <a:srgbClr val="FF0000"/>
                </a:solidFill>
              </a:rPr>
              <a:t>Strati: </a:t>
            </a:r>
            <a:r>
              <a:rPr lang="en-US" altLang="it-IT" sz="2000" err="1"/>
              <a:t>Ogni</a:t>
            </a:r>
            <a:r>
              <a:rPr lang="en-US" altLang="it-IT" sz="2000"/>
              <a:t> </a:t>
            </a:r>
            <a:r>
              <a:rPr lang="en-US" altLang="it-IT" sz="2000" err="1"/>
              <a:t>strato</a:t>
            </a:r>
            <a:r>
              <a:rPr lang="en-US" altLang="it-IT" sz="2000"/>
              <a:t> </a:t>
            </a:r>
            <a:r>
              <a:rPr lang="en-US" altLang="it-IT" sz="2000" err="1"/>
              <a:t>implementa</a:t>
            </a:r>
            <a:r>
              <a:rPr lang="en-US" altLang="it-IT" sz="2000"/>
              <a:t> un </a:t>
            </a:r>
            <a:r>
              <a:rPr lang="en-US" altLang="it-IT" sz="2000" err="1"/>
              <a:t>servizio</a:t>
            </a:r>
            <a:endParaRPr lang="en-US" altLang="it-IT" sz="2400"/>
          </a:p>
          <a:p>
            <a:pPr lvl="1" eaLnBrk="1" hangingPunct="1"/>
            <a:r>
              <a:rPr lang="en-US" altLang="it-IT" sz="2000" err="1"/>
              <a:t>Tramite</a:t>
            </a:r>
            <a:r>
              <a:rPr lang="en-US" altLang="it-IT" sz="2000"/>
              <a:t> </a:t>
            </a:r>
            <a:r>
              <a:rPr lang="en-US" altLang="it-IT" sz="2000" err="1"/>
              <a:t>nuove</a:t>
            </a:r>
            <a:r>
              <a:rPr lang="en-US" altLang="it-IT" sz="2000"/>
              <a:t> </a:t>
            </a:r>
            <a:r>
              <a:rPr lang="en-US" altLang="it-IT" sz="2000" err="1"/>
              <a:t>funzionalità</a:t>
            </a:r>
            <a:r>
              <a:rPr lang="en-US" altLang="it-IT" sz="2000"/>
              <a:t> </a:t>
            </a:r>
          </a:p>
          <a:p>
            <a:pPr lvl="1" eaLnBrk="1" hangingPunct="1"/>
            <a:r>
              <a:rPr lang="en-US" altLang="it-IT" sz="2000" err="1"/>
              <a:t>Basandosi</a:t>
            </a:r>
            <a:r>
              <a:rPr lang="en-US" altLang="it-IT" sz="2000"/>
              <a:t> sui </a:t>
            </a:r>
            <a:r>
              <a:rPr lang="en-US" altLang="it-IT" sz="2000" err="1"/>
              <a:t>servizi</a:t>
            </a:r>
            <a:r>
              <a:rPr lang="en-US" altLang="it-IT" sz="2000"/>
              <a:t> </a:t>
            </a:r>
            <a:r>
              <a:rPr lang="en-US" altLang="it-IT" sz="2000" err="1"/>
              <a:t>forniti</a:t>
            </a:r>
            <a:r>
              <a:rPr lang="en-US" altLang="it-IT" sz="2000"/>
              <a:t> </a:t>
            </a:r>
            <a:r>
              <a:rPr lang="en-US" altLang="it-IT" sz="2000" err="1"/>
              <a:t>dallo</a:t>
            </a:r>
            <a:r>
              <a:rPr lang="en-US" altLang="it-IT" sz="2000"/>
              <a:t> </a:t>
            </a:r>
            <a:r>
              <a:rPr lang="en-US" altLang="it-IT" sz="2000" err="1"/>
              <a:t>strato</a:t>
            </a:r>
            <a:r>
              <a:rPr lang="en-US" altLang="it-IT" sz="2000"/>
              <a:t> </a:t>
            </a:r>
            <a:r>
              <a:rPr lang="en-US" altLang="it-IT" sz="2000" err="1"/>
              <a:t>inferiore</a:t>
            </a:r>
            <a:endParaRPr lang="en-US" altLang="it-IT" sz="2000"/>
          </a:p>
          <a:p>
            <a:pPr lvl="1" eaLnBrk="1" hangingPunct="1"/>
            <a:r>
              <a:rPr lang="en-US" altLang="it-IT" sz="2000"/>
              <a:t>Analogia con </a:t>
            </a:r>
            <a:r>
              <a:rPr lang="en-US" altLang="it-IT" sz="2000" err="1"/>
              <a:t>Classi</a:t>
            </a:r>
            <a:r>
              <a:rPr lang="en-US" altLang="it-IT" sz="2000"/>
              <a:t> e </a:t>
            </a:r>
            <a:r>
              <a:rPr lang="en-US" altLang="it-IT" sz="2000" err="1"/>
              <a:t>Metodi</a:t>
            </a:r>
            <a:r>
              <a:rPr lang="en-US" altLang="it-IT" sz="2000"/>
              <a:t> </a:t>
            </a:r>
            <a:r>
              <a:rPr lang="en-US" altLang="it-IT" sz="2000" err="1"/>
              <a:t>propri</a:t>
            </a:r>
            <a:r>
              <a:rPr lang="en-US" altLang="it-IT" sz="2000"/>
              <a:t> </a:t>
            </a:r>
            <a:r>
              <a:rPr lang="en-US" altLang="it-IT" sz="2000" err="1"/>
              <a:t>della</a:t>
            </a:r>
            <a:r>
              <a:rPr lang="en-US" altLang="it-IT" sz="2000"/>
              <a:t> OOP</a:t>
            </a:r>
          </a:p>
          <a:p>
            <a:pPr lvl="2" eaLnBrk="1" hangingPunct="1"/>
            <a:r>
              <a:rPr lang="en-US" altLang="it-IT" sz="1600"/>
              <a:t>E.g. </a:t>
            </a:r>
            <a:r>
              <a:rPr lang="en-US" altLang="it-IT" sz="1600" err="1"/>
              <a:t>Ufficio.send</a:t>
            </a:r>
            <a:r>
              <a:rPr lang="en-US" altLang="it-IT" sz="1600"/>
              <a:t>(</a:t>
            </a:r>
            <a:r>
              <a:rPr lang="en-US" altLang="it-IT" sz="1600" err="1"/>
              <a:t>Lettera</a:t>
            </a:r>
            <a:r>
              <a:rPr lang="en-US" altLang="it-IT" sz="1600"/>
              <a:t> L, </a:t>
            </a:r>
            <a:r>
              <a:rPr lang="en-US" altLang="it-IT" sz="1600" err="1"/>
              <a:t>Destinatario</a:t>
            </a:r>
            <a:r>
              <a:rPr lang="en-US" altLang="it-IT" sz="1600"/>
              <a:t> D);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it-IT" sz="2400"/>
          </a:p>
        </p:txBody>
      </p:sp>
      <p:sp>
        <p:nvSpPr>
          <p:cNvPr id="48" name="Segnaposto piè di pagina 4">
            <a:extLst>
              <a:ext uri="{FF2B5EF4-FFF2-40B4-BE49-F238E27FC236}">
                <a16:creationId xmlns:a16="http://schemas.microsoft.com/office/drawing/2014/main" id="{8008941E-7A3B-4E1D-A22A-2E4CB88CF26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3365" name="Segnaposto numero diapositiva 5">
            <a:extLst>
              <a:ext uri="{FF2B5EF4-FFF2-40B4-BE49-F238E27FC236}">
                <a16:creationId xmlns:a16="http://schemas.microsoft.com/office/drawing/2014/main" id="{5E36CC33-6D8A-4148-8E80-8A1C212AD56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45F634A1-2205-4C53-BA97-0257D49ADAEB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20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3366" name="Rectangle 2">
            <a:extLst>
              <a:ext uri="{FF2B5EF4-FFF2-40B4-BE49-F238E27FC236}">
                <a16:creationId xmlns:a16="http://schemas.microsoft.com/office/drawing/2014/main" id="{986F5EB8-A0F3-4C02-B4A9-C91D18413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1838326"/>
            <a:ext cx="1631950" cy="1717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67" name="Text Box 3">
            <a:extLst>
              <a:ext uri="{FF2B5EF4-FFF2-40B4-BE49-F238E27FC236}">
                <a16:creationId xmlns:a16="http://schemas.microsoft.com/office/drawing/2014/main" id="{BF1997AE-5296-4CC4-A033-878C384D2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6" y="1922463"/>
            <a:ext cx="1700213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it-IT" sz="1400" err="1">
                <a:latin typeface="Arial" panose="020B0604020202020204" pitchFamily="34" charset="0"/>
              </a:rPr>
              <a:t>Redazione</a:t>
            </a:r>
            <a:r>
              <a:rPr lang="en-US" altLang="it-IT" sz="1400">
                <a:latin typeface="Arial" panose="020B0604020202020204" pitchFamily="34" charset="0"/>
              </a:rPr>
              <a:t> </a:t>
            </a:r>
            <a:r>
              <a:rPr lang="en-US" altLang="it-IT" sz="1400" err="1">
                <a:latin typeface="Arial" panose="020B0604020202020204" pitchFamily="34" charset="0"/>
              </a:rPr>
              <a:t>Lettera</a:t>
            </a: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 err="1">
                <a:latin typeface="Arial" panose="020B0604020202020204" pitchFamily="34" charset="0"/>
              </a:rPr>
              <a:t>Spedizione</a:t>
            </a: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 err="1">
                <a:latin typeface="Arial" panose="020B0604020202020204" pitchFamily="34" charset="0"/>
              </a:rPr>
              <a:t>Ufficio</a:t>
            </a: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 err="1">
                <a:latin typeface="Arial" panose="020B0604020202020204" pitchFamily="34" charset="0"/>
              </a:rPr>
              <a:t>Furgoncini</a:t>
            </a:r>
            <a:r>
              <a:rPr lang="en-US" altLang="it-IT" sz="1400">
                <a:latin typeface="Arial" panose="020B0604020202020204" pitchFamily="34" charset="0"/>
              </a:rPr>
              <a:t>, </a:t>
            </a:r>
            <a:r>
              <a:rPr lang="en-US" altLang="it-IT" sz="1400" err="1">
                <a:latin typeface="Arial" panose="020B0604020202020204" pitchFamily="34" charset="0"/>
              </a:rPr>
              <a:t>Aerei</a:t>
            </a:r>
            <a:r>
              <a:rPr lang="en-US" altLang="it-IT" sz="1400">
                <a:latin typeface="Arial" panose="020B0604020202020204" pitchFamily="34" charset="0"/>
              </a:rPr>
              <a:t>, Navi…</a:t>
            </a: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</p:txBody>
      </p:sp>
      <p:sp>
        <p:nvSpPr>
          <p:cNvPr id="143368" name="Line 4">
            <a:extLst>
              <a:ext uri="{FF2B5EF4-FFF2-40B4-BE49-F238E27FC236}">
                <a16:creationId xmlns:a16="http://schemas.microsoft.com/office/drawing/2014/main" id="{83C04DFB-51A2-42F6-AE32-F10E1AF45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4" y="2197100"/>
            <a:ext cx="16208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69" name="Line 5">
            <a:extLst>
              <a:ext uri="{FF2B5EF4-FFF2-40B4-BE49-F238E27FC236}">
                <a16:creationId xmlns:a16="http://schemas.microsoft.com/office/drawing/2014/main" id="{D95331C0-DD09-4321-9928-C3E843DB6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5964" y="2544764"/>
            <a:ext cx="162083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0" name="Line 6">
            <a:extLst>
              <a:ext uri="{FF2B5EF4-FFF2-40B4-BE49-F238E27FC236}">
                <a16:creationId xmlns:a16="http://schemas.microsoft.com/office/drawing/2014/main" id="{74A086A5-4364-443C-AE2B-AA0E7A96D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4" y="2890839"/>
            <a:ext cx="162083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1" name="Text Box 8">
            <a:extLst>
              <a:ext uri="{FF2B5EF4-FFF2-40B4-BE49-F238E27FC236}">
                <a16:creationId xmlns:a16="http://schemas.microsoft.com/office/drawing/2014/main" id="{656D8B06-A749-40C0-8966-F6E0548C9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5" y="3683000"/>
            <a:ext cx="7254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Mittente</a:t>
            </a:r>
          </a:p>
        </p:txBody>
      </p:sp>
      <p:sp>
        <p:nvSpPr>
          <p:cNvPr id="143372" name="Text Box 9">
            <a:extLst>
              <a:ext uri="{FF2B5EF4-FFF2-40B4-BE49-F238E27FC236}">
                <a16:creationId xmlns:a16="http://schemas.microsoft.com/office/drawing/2014/main" id="{5A65518A-52AC-4F56-9B58-E443767FC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489" y="3692525"/>
            <a:ext cx="9937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Destinatario</a:t>
            </a:r>
          </a:p>
        </p:txBody>
      </p:sp>
      <p:sp>
        <p:nvSpPr>
          <p:cNvPr id="143373" name="Text Box 10">
            <a:extLst>
              <a:ext uri="{FF2B5EF4-FFF2-40B4-BE49-F238E27FC236}">
                <a16:creationId xmlns:a16="http://schemas.microsoft.com/office/drawing/2014/main" id="{B96AA47A-D2F8-4AEF-B773-389DD9DC7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0413" y="3687764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Sistema di trasporto</a:t>
            </a:r>
          </a:p>
        </p:txBody>
      </p:sp>
      <p:sp>
        <p:nvSpPr>
          <p:cNvPr id="143374" name="Rectangle 21">
            <a:extLst>
              <a:ext uri="{FF2B5EF4-FFF2-40B4-BE49-F238E27FC236}">
                <a16:creationId xmlns:a16="http://schemas.microsoft.com/office/drawing/2014/main" id="{2D2C39FB-3FA8-431B-9BE6-C66F0692D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1849439"/>
            <a:ext cx="1631950" cy="1717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75" name="Text Box 22">
            <a:extLst>
              <a:ext uri="{FF2B5EF4-FFF2-40B4-BE49-F238E27FC236}">
                <a16:creationId xmlns:a16="http://schemas.microsoft.com/office/drawing/2014/main" id="{555A3D53-7549-4053-96A1-69BEA16F8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5476" y="1924051"/>
            <a:ext cx="1700213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it-IT" sz="1400">
                <a:latin typeface="Arial" panose="020B0604020202020204" pitchFamily="34" charset="0"/>
              </a:rPr>
              <a:t>Lettura Lettera</a:t>
            </a: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>
                <a:latin typeface="Arial" panose="020B0604020202020204" pitchFamily="34" charset="0"/>
              </a:rPr>
              <a:t>Ricezione</a:t>
            </a: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>
                <a:latin typeface="Arial" panose="020B0604020202020204" pitchFamily="34" charset="0"/>
              </a:rPr>
              <a:t>Ufficio</a:t>
            </a: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>
                <a:latin typeface="Arial" panose="020B0604020202020204" pitchFamily="34" charset="0"/>
              </a:rPr>
              <a:t>Furgoncini, Aerei, Navi…</a:t>
            </a: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</p:txBody>
      </p:sp>
      <p:sp>
        <p:nvSpPr>
          <p:cNvPr id="143376" name="Line 23">
            <a:extLst>
              <a:ext uri="{FF2B5EF4-FFF2-40B4-BE49-F238E27FC236}">
                <a16:creationId xmlns:a16="http://schemas.microsoft.com/office/drawing/2014/main" id="{C3EDC364-1DDF-49B5-9990-35D1F743E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1039" y="2208214"/>
            <a:ext cx="162083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7" name="Line 24">
            <a:extLst>
              <a:ext uri="{FF2B5EF4-FFF2-40B4-BE49-F238E27FC236}">
                <a16:creationId xmlns:a16="http://schemas.microsoft.com/office/drawing/2014/main" id="{C86D1279-417F-418C-8781-0D2D1ADB8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7389" y="2555875"/>
            <a:ext cx="16208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8" name="Line 25">
            <a:extLst>
              <a:ext uri="{FF2B5EF4-FFF2-40B4-BE49-F238E27FC236}">
                <a16:creationId xmlns:a16="http://schemas.microsoft.com/office/drawing/2014/main" id="{FBBCE3DF-EB2F-4398-8701-2B7D60E6E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1039" y="2901950"/>
            <a:ext cx="16208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9" name="Text Box 32">
            <a:extLst>
              <a:ext uri="{FF2B5EF4-FFF2-40B4-BE49-F238E27FC236}">
                <a16:creationId xmlns:a16="http://schemas.microsoft.com/office/drawing/2014/main" id="{34B21E14-6B75-4987-86CB-FB9946D88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8" y="1908175"/>
            <a:ext cx="596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t-IT" sz="1200">
                <a:latin typeface="Arial" panose="020B0604020202020204" pitchFamily="34" charset="0"/>
              </a:rPr>
              <a:t>Foglio</a:t>
            </a:r>
          </a:p>
        </p:txBody>
      </p:sp>
      <p:sp>
        <p:nvSpPr>
          <p:cNvPr id="143380" name="Text Box 33">
            <a:extLst>
              <a:ext uri="{FF2B5EF4-FFF2-40B4-BE49-F238E27FC236}">
                <a16:creationId xmlns:a16="http://schemas.microsoft.com/office/drawing/2014/main" id="{ADE78052-E9C9-4C46-AB6B-FAE29493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9" y="2247900"/>
            <a:ext cx="573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t-IT" sz="1200">
                <a:latin typeface="Arial" panose="020B0604020202020204" pitchFamily="34" charset="0"/>
              </a:rPr>
              <a:t>Busta</a:t>
            </a:r>
          </a:p>
        </p:txBody>
      </p:sp>
      <p:sp>
        <p:nvSpPr>
          <p:cNvPr id="143381" name="Text Box 34">
            <a:extLst>
              <a:ext uri="{FF2B5EF4-FFF2-40B4-BE49-F238E27FC236}">
                <a16:creationId xmlns:a16="http://schemas.microsoft.com/office/drawing/2014/main" id="{A3471ADC-BA1D-4956-A1E7-A8833A99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9" y="2587625"/>
            <a:ext cx="606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t-IT" sz="1200">
                <a:latin typeface="Arial" panose="020B0604020202020204" pitchFamily="34" charset="0"/>
              </a:rPr>
              <a:t>Sacco</a:t>
            </a:r>
          </a:p>
        </p:txBody>
      </p:sp>
      <p:sp>
        <p:nvSpPr>
          <p:cNvPr id="143382" name="Text Box 35">
            <a:extLst>
              <a:ext uri="{FF2B5EF4-FFF2-40B4-BE49-F238E27FC236}">
                <a16:creationId xmlns:a16="http://schemas.microsoft.com/office/drawing/2014/main" id="{68688C6B-637B-4403-A4A3-3E03AD3B5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6" y="2927351"/>
            <a:ext cx="1490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t-IT" sz="1200">
                <a:latin typeface="Arial" panose="020B0604020202020204" pitchFamily="34" charset="0"/>
              </a:rPr>
              <a:t>Sacchi/Container...</a:t>
            </a:r>
          </a:p>
        </p:txBody>
      </p:sp>
      <p:pic>
        <p:nvPicPr>
          <p:cNvPr id="143383" name="Picture 42" descr="posta">
            <a:hlinkClick r:id="rId3"/>
            <a:extLst>
              <a:ext uri="{FF2B5EF4-FFF2-40B4-BE49-F238E27FC236}">
                <a16:creationId xmlns:a16="http://schemas.microsoft.com/office/drawing/2014/main" id="{38A5F605-446E-4E7E-BCE8-38262F318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39" y="849313"/>
            <a:ext cx="7524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4" name="AutoShape 43">
            <a:extLst>
              <a:ext uri="{FF2B5EF4-FFF2-40B4-BE49-F238E27FC236}">
                <a16:creationId xmlns:a16="http://schemas.microsoft.com/office/drawing/2014/main" id="{00C39217-270D-4719-A975-DD1A4EBD9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6" y="1966914"/>
            <a:ext cx="2328863" cy="179387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85" name="AutoShape 44">
            <a:extLst>
              <a:ext uri="{FF2B5EF4-FFF2-40B4-BE49-F238E27FC236}">
                <a16:creationId xmlns:a16="http://schemas.microsoft.com/office/drawing/2014/main" id="{BB51E0ED-9D5B-4793-AED5-E089B046B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6" y="2300289"/>
            <a:ext cx="2328863" cy="179387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87" name="AutoShape 46">
            <a:extLst>
              <a:ext uri="{FF2B5EF4-FFF2-40B4-BE49-F238E27FC236}">
                <a16:creationId xmlns:a16="http://schemas.microsoft.com/office/drawing/2014/main" id="{D754E520-DCEC-46D9-A632-0B924A312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6" y="3060700"/>
            <a:ext cx="2328863" cy="179388"/>
          </a:xfrm>
          <a:prstGeom prst="leftRightArrow">
            <a:avLst>
              <a:gd name="adj1" fmla="val 50000"/>
              <a:gd name="adj2" fmla="val 2596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88" name="Rectangle 28">
            <a:extLst>
              <a:ext uri="{FF2B5EF4-FFF2-40B4-BE49-F238E27FC236}">
                <a16:creationId xmlns:a16="http://schemas.microsoft.com/office/drawing/2014/main" id="{36CA042C-ADBD-42C7-B754-1F8DA8C01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0" y="2968626"/>
            <a:ext cx="8402638" cy="436563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89" name="Rectangle 29">
            <a:extLst>
              <a:ext uri="{FF2B5EF4-FFF2-40B4-BE49-F238E27FC236}">
                <a16:creationId xmlns:a16="http://schemas.microsoft.com/office/drawing/2014/main" id="{43F6ABF0-3C5F-493C-B083-08F4FAB30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0" y="2621123"/>
            <a:ext cx="8402638" cy="184150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90" name="Rectangle 30">
            <a:extLst>
              <a:ext uri="{FF2B5EF4-FFF2-40B4-BE49-F238E27FC236}">
                <a16:creationId xmlns:a16="http://schemas.microsoft.com/office/drawing/2014/main" id="{7E49A47B-BEC7-4DD1-95BE-C658EB6CB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1" y="2292351"/>
            <a:ext cx="8391525" cy="195263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91" name="Rectangle 31">
            <a:extLst>
              <a:ext uri="{FF2B5EF4-FFF2-40B4-BE49-F238E27FC236}">
                <a16:creationId xmlns:a16="http://schemas.microsoft.com/office/drawing/2014/main" id="{DDBCB36D-2F40-4ABC-80CF-7FE247F9B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1" y="1954213"/>
            <a:ext cx="8393113" cy="195262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92" name="Text Box 48">
            <a:extLst>
              <a:ext uri="{FF2B5EF4-FFF2-40B4-BE49-F238E27FC236}">
                <a16:creationId xmlns:a16="http://schemas.microsoft.com/office/drawing/2014/main" id="{E0D32023-6166-4421-81B2-EEDA8FEAD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4939" y="3675063"/>
            <a:ext cx="96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Oggetto</a:t>
            </a:r>
          </a:p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Trasportato</a:t>
            </a:r>
          </a:p>
        </p:txBody>
      </p:sp>
      <p:sp>
        <p:nvSpPr>
          <p:cNvPr id="111669" name="Oval 53">
            <a:extLst>
              <a:ext uri="{FF2B5EF4-FFF2-40B4-BE49-F238E27FC236}">
                <a16:creationId xmlns:a16="http://schemas.microsoft.com/office/drawing/2014/main" id="{DF1A4839-842F-4E94-B7C4-8761FCB75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4" y="1941513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0" name="Oval 54">
            <a:extLst>
              <a:ext uri="{FF2B5EF4-FFF2-40B4-BE49-F238E27FC236}">
                <a16:creationId xmlns:a16="http://schemas.microsoft.com/office/drawing/2014/main" id="{9858DD67-8146-494E-B093-5B01F0B7C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4" y="2274888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1" name="Oval 55">
            <a:extLst>
              <a:ext uri="{FF2B5EF4-FFF2-40B4-BE49-F238E27FC236}">
                <a16:creationId xmlns:a16="http://schemas.microsoft.com/office/drawing/2014/main" id="{C253F8E2-E75B-4F00-ACA1-CC8B4431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4" y="2627313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2" name="Oval 56">
            <a:extLst>
              <a:ext uri="{FF2B5EF4-FFF2-40B4-BE49-F238E27FC236}">
                <a16:creationId xmlns:a16="http://schemas.microsoft.com/office/drawing/2014/main" id="{B2E14E8E-239A-4505-A4DE-1C4F93767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4" y="3063876"/>
            <a:ext cx="255587" cy="2079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4" name="Oval 58">
            <a:extLst>
              <a:ext uri="{FF2B5EF4-FFF2-40B4-BE49-F238E27FC236}">
                <a16:creationId xmlns:a16="http://schemas.microsoft.com/office/drawing/2014/main" id="{E4A9B446-A68D-4BEF-8C70-2209BFF4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114" y="1938338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5" name="Oval 59">
            <a:extLst>
              <a:ext uri="{FF2B5EF4-FFF2-40B4-BE49-F238E27FC236}">
                <a16:creationId xmlns:a16="http://schemas.microsoft.com/office/drawing/2014/main" id="{FF28B677-49EE-4AF3-AEF4-DBA4C3FE8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2279651"/>
            <a:ext cx="255588" cy="2079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6" name="Oval 60">
            <a:extLst>
              <a:ext uri="{FF2B5EF4-FFF2-40B4-BE49-F238E27FC236}">
                <a16:creationId xmlns:a16="http://schemas.microsoft.com/office/drawing/2014/main" id="{CC61B56A-2E84-4606-BB6B-42AE88E94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89" y="2620963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7" name="Oval 61">
            <a:extLst>
              <a:ext uri="{FF2B5EF4-FFF2-40B4-BE49-F238E27FC236}">
                <a16:creationId xmlns:a16="http://schemas.microsoft.com/office/drawing/2014/main" id="{B845E89A-9DF1-4399-8482-F0CE8849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75" y="3046413"/>
            <a:ext cx="255588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0F0A12-C7FB-4C28-98F2-7A6FFDB93CC0}"/>
              </a:ext>
            </a:extLst>
          </p:cNvPr>
          <p:cNvSpPr/>
          <p:nvPr/>
        </p:nvSpPr>
        <p:spPr>
          <a:xfrm>
            <a:off x="4754766" y="2606776"/>
            <a:ext cx="486426" cy="22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Uff</a:t>
            </a:r>
            <a:endParaRPr lang="it-IT" sz="1400"/>
          </a:p>
        </p:txBody>
      </p:sp>
      <p:sp>
        <p:nvSpPr>
          <p:cNvPr id="45" name="AutoShape 45">
            <a:extLst>
              <a:ext uri="{FF2B5EF4-FFF2-40B4-BE49-F238E27FC236}">
                <a16:creationId xmlns:a16="http://schemas.microsoft.com/office/drawing/2014/main" id="{16F09910-91BF-4398-8CB5-E72DC4CB4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821" y="2685545"/>
            <a:ext cx="629444" cy="89695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6" name="AutoShape 45">
            <a:extLst>
              <a:ext uri="{FF2B5EF4-FFF2-40B4-BE49-F238E27FC236}">
                <a16:creationId xmlns:a16="http://schemas.microsoft.com/office/drawing/2014/main" id="{41F9903C-CA60-414C-A46C-2E4FBBE4A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858" y="2681687"/>
            <a:ext cx="678882" cy="75009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34E07F-8594-4001-8CA7-49EFF53DBC88}"/>
              </a:ext>
            </a:extLst>
          </p:cNvPr>
          <p:cNvSpPr/>
          <p:nvPr/>
        </p:nvSpPr>
        <p:spPr>
          <a:xfrm>
            <a:off x="5938188" y="2597089"/>
            <a:ext cx="486426" cy="22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Uff</a:t>
            </a:r>
            <a:endParaRPr lang="it-IT" sz="1400"/>
          </a:p>
        </p:txBody>
      </p:sp>
      <p:pic>
        <p:nvPicPr>
          <p:cNvPr id="51" name="Picture 50" descr="A picture containing balloon, aircraft&#10;&#10;Description automatically generated">
            <a:extLst>
              <a:ext uri="{FF2B5EF4-FFF2-40B4-BE49-F238E27FC236}">
                <a16:creationId xmlns:a16="http://schemas.microsoft.com/office/drawing/2014/main" id="{9E67B21A-C1D9-4B6B-BCEE-8885B99BDB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4" t="14165" r="33021" b="15435"/>
          <a:stretch/>
        </p:blipFill>
        <p:spPr>
          <a:xfrm>
            <a:off x="7631211" y="1063818"/>
            <a:ext cx="433192" cy="71757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33A509C-3BD1-4719-B09B-09685D4DE1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13461" r="66932" b="16139"/>
          <a:stretch/>
        </p:blipFill>
        <p:spPr>
          <a:xfrm>
            <a:off x="2508418" y="1075192"/>
            <a:ext cx="397501" cy="662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" dur="500"/>
                                        <p:tgtEl>
                                          <p:spTgt spid="111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1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9" dur="500"/>
                                        <p:tgtEl>
                                          <p:spTgt spid="111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7" dur="500"/>
                                        <p:tgtEl>
                                          <p:spTgt spid="111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1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5" dur="500"/>
                                        <p:tgtEl>
                                          <p:spTgt spid="111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1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500"/>
                                        <p:tgtEl>
                                          <p:spTgt spid="111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1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1" dur="500"/>
                                        <p:tgtEl>
                                          <p:spTgt spid="111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1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9" dur="500"/>
                                        <p:tgtEl>
                                          <p:spTgt spid="111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11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111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1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1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1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1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1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1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1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1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56" grpId="0" build="p"/>
      <p:bldP spid="111669" grpId="0" animBg="1"/>
      <p:bldP spid="111669" grpId="1" animBg="1"/>
      <p:bldP spid="111670" grpId="0" animBg="1"/>
      <p:bldP spid="111670" grpId="1" animBg="1"/>
      <p:bldP spid="111671" grpId="0" animBg="1"/>
      <p:bldP spid="111671" grpId="1" animBg="1"/>
      <p:bldP spid="111672" grpId="0" animBg="1"/>
      <p:bldP spid="111672" grpId="1" animBg="1"/>
      <p:bldP spid="111674" grpId="0" animBg="1"/>
      <p:bldP spid="111674" grpId="1" animBg="1"/>
      <p:bldP spid="111675" grpId="0" animBg="1"/>
      <p:bldP spid="111675" grpId="1" animBg="1"/>
      <p:bldP spid="111676" grpId="0" animBg="1"/>
      <p:bldP spid="111676" grpId="1" animBg="1"/>
      <p:bldP spid="111677" grpId="0" animBg="1"/>
      <p:bldP spid="11167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F6E7E480-EB5B-4AAA-A3A3-C04C417AC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Perchè una gerarchia?</a:t>
            </a:r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1C916433-8BE5-40B2-A6FF-ED17B2ACFB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70100" y="1346200"/>
            <a:ext cx="7772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/>
              <a:t>Spezzettare sistemi complessi in moduli: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it-IT" sz="2400"/>
          </a:p>
          <a:p>
            <a:pPr eaLnBrk="1" hangingPunct="1"/>
            <a:r>
              <a:rPr lang="en-US" altLang="it-IT" sz="2000"/>
              <a:t>PRO: la modularizzazione facilita la manutenzione </a:t>
            </a:r>
          </a:p>
          <a:p>
            <a:pPr lvl="1" eaLnBrk="1" hangingPunct="1"/>
            <a:r>
              <a:rPr lang="en-US" altLang="it-IT" sz="2000"/>
              <a:t>Cambiare l’implementazione di uno strato non tocca gli altri strati</a:t>
            </a:r>
          </a:p>
          <a:p>
            <a:pPr lvl="1" eaLnBrk="1" hangingPunct="1"/>
            <a:r>
              <a:rPr lang="en-US" altLang="it-IT" sz="2000"/>
              <a:t>Ad esempio, cambiare la modalità di affrancatura di una lettera, oppure la numerazione dei CAP, non cambia il sistema di trasporto delle lettere in aereo</a:t>
            </a:r>
          </a:p>
          <a:p>
            <a:pPr eaLnBrk="1" hangingPunct="1"/>
            <a:endParaRPr lang="en-US" altLang="it-IT" sz="2400"/>
          </a:p>
          <a:p>
            <a:pPr eaLnBrk="1" hangingPunct="1"/>
            <a:r>
              <a:rPr lang="en-US" altLang="it-IT" sz="2000"/>
              <a:t>CONTRO: la forte separazione spesso porta a inefficienze e duplicazioni di compiti</a:t>
            </a:r>
          </a:p>
          <a:p>
            <a:pPr eaLnBrk="1" hangingPunct="1"/>
            <a:endParaRPr lang="en-US" altLang="it-IT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E2C7A0E6-FAE1-4F60-8463-B1E65DF1F9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5413" name="Segnaposto numero diapositiva 5">
            <a:extLst>
              <a:ext uri="{FF2B5EF4-FFF2-40B4-BE49-F238E27FC236}">
                <a16:creationId xmlns:a16="http://schemas.microsoft.com/office/drawing/2014/main" id="{5CDD0B64-91A4-49AB-B6EC-07687D49AFD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BCA28AFA-1D2A-4E2E-8BE8-6C645DF87EC0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21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>
            <a:extLst>
              <a:ext uri="{FF2B5EF4-FFF2-40B4-BE49-F238E27FC236}">
                <a16:creationId xmlns:a16="http://schemas.microsoft.com/office/drawing/2014/main" id="{33A97F5B-1864-4E37-9A9B-879E0463A4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sz="3600"/>
              <a:t>Lo stack di protocolli di Internet</a:t>
            </a:r>
          </a:p>
        </p:txBody>
      </p:sp>
      <p:sp>
        <p:nvSpPr>
          <p:cNvPr id="119812" name="Rectangle 4">
            <a:extLst>
              <a:ext uri="{FF2B5EF4-FFF2-40B4-BE49-F238E27FC236}">
                <a16:creationId xmlns:a16="http://schemas.microsoft.com/office/drawing/2014/main" id="{6998D5B8-9132-4196-8C6A-18D0EDEF0BF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65338" y="1527175"/>
            <a:ext cx="5715000" cy="4648200"/>
          </a:xfrm>
        </p:spPr>
        <p:txBody>
          <a:bodyPr/>
          <a:lstStyle/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Applicazione:</a:t>
            </a:r>
            <a:r>
              <a:rPr lang="en-US" altLang="it-IT" sz="2000"/>
              <a:t> supporta le applicazioni di rete</a:t>
            </a:r>
          </a:p>
          <a:p>
            <a:pPr lvl="1" eaLnBrk="1" hangingPunct="1"/>
            <a:r>
              <a:rPr lang="en-US" altLang="it-IT"/>
              <a:t>FTP, SMTP, HTTP</a:t>
            </a:r>
          </a:p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Trasporto:</a:t>
            </a:r>
            <a:r>
              <a:rPr lang="en-US" altLang="it-IT" sz="2000"/>
              <a:t> Servizi di trasmissione punto-punto</a:t>
            </a:r>
          </a:p>
          <a:p>
            <a:pPr lvl="1" eaLnBrk="1" hangingPunct="1"/>
            <a:r>
              <a:rPr lang="en-US" altLang="it-IT"/>
              <a:t>TCP, UDP</a:t>
            </a:r>
          </a:p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Network:</a:t>
            </a:r>
            <a:r>
              <a:rPr lang="en-US" altLang="it-IT" sz="2000"/>
              <a:t> Sistema di instradamento dei datagrammi</a:t>
            </a:r>
          </a:p>
          <a:p>
            <a:pPr lvl="1" eaLnBrk="1" hangingPunct="1"/>
            <a:r>
              <a:rPr lang="en-US" altLang="it-IT"/>
              <a:t>IP, Protocolli di routing</a:t>
            </a:r>
          </a:p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Link:</a:t>
            </a:r>
            <a:r>
              <a:rPr lang="en-US" altLang="it-IT" sz="2000"/>
              <a:t> Servizi di trasmissione tra host fisicamente adiacenti (trasmissione diretta)</a:t>
            </a:r>
          </a:p>
          <a:p>
            <a:pPr lvl="1" eaLnBrk="1" hangingPunct="1"/>
            <a:r>
              <a:rPr lang="en-US" altLang="it-IT"/>
              <a:t>PPP (PPPoE, PPPoA), Ethernet, Wi-fi, HSDPA, LTE, 5G, </a:t>
            </a:r>
          </a:p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Fisico:</a:t>
            </a:r>
            <a:r>
              <a:rPr lang="en-US" altLang="it-IT" sz="2000"/>
              <a:t> Meccanismi di trasmissione di basso livello</a:t>
            </a:r>
          </a:p>
          <a:p>
            <a:pPr eaLnBrk="1" hangingPunct="1"/>
            <a:endParaRPr lang="en-US" altLang="it-IT" sz="2000"/>
          </a:p>
        </p:txBody>
      </p:sp>
      <p:sp>
        <p:nvSpPr>
          <p:cNvPr id="12" name="Segnaposto piè di pagina 5">
            <a:extLst>
              <a:ext uri="{FF2B5EF4-FFF2-40B4-BE49-F238E27FC236}">
                <a16:creationId xmlns:a16="http://schemas.microsoft.com/office/drawing/2014/main" id="{00396F73-7915-466B-8BF1-047F5D34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7461" name="Segnaposto numero diapositiva 6">
            <a:extLst>
              <a:ext uri="{FF2B5EF4-FFF2-40B4-BE49-F238E27FC236}">
                <a16:creationId xmlns:a16="http://schemas.microsoft.com/office/drawing/2014/main" id="{96D671DE-EA21-48A5-9443-B083C797D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B0D16A9A-FFDE-4085-9DFC-6C5340606CD9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22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7462" name="Rectangle 2">
            <a:extLst>
              <a:ext uri="{FF2B5EF4-FFF2-40B4-BE49-F238E27FC236}">
                <a16:creationId xmlns:a16="http://schemas.microsoft.com/office/drawing/2014/main" id="{5ECD5DEA-9BA2-4D75-A9CC-6A9E4D8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600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grpSp>
        <p:nvGrpSpPr>
          <p:cNvPr id="147463" name="Group 5">
            <a:extLst>
              <a:ext uri="{FF2B5EF4-FFF2-40B4-BE49-F238E27FC236}">
                <a16:creationId xmlns:a16="http://schemas.microsoft.com/office/drawing/2014/main" id="{2BBC4AFB-7CA9-4386-A34F-328AE8382B4E}"/>
              </a:ext>
            </a:extLst>
          </p:cNvPr>
          <p:cNvGrpSpPr>
            <a:grpSpLocks/>
          </p:cNvGrpSpPr>
          <p:nvPr/>
        </p:nvGrpSpPr>
        <p:grpSpPr bwMode="auto">
          <a:xfrm>
            <a:off x="8032750" y="422276"/>
            <a:ext cx="1898650" cy="4937125"/>
            <a:chOff x="3076" y="2664"/>
            <a:chExt cx="1196" cy="4937636"/>
          </a:xfrm>
        </p:grpSpPr>
        <p:sp>
          <p:nvSpPr>
            <p:cNvPr id="147464" name="Rectangle 6">
              <a:extLst>
                <a:ext uri="{FF2B5EF4-FFF2-40B4-BE49-F238E27FC236}">
                  <a16:creationId xmlns:a16="http://schemas.microsoft.com/office/drawing/2014/main" id="{AB1E57E1-AD54-470A-9FA4-C6B0E8DCD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1409700"/>
              <a:ext cx="1192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47465" name="Text Box 7">
              <a:extLst>
                <a:ext uri="{FF2B5EF4-FFF2-40B4-BE49-F238E27FC236}">
                  <a16:creationId xmlns:a16="http://schemas.microsoft.com/office/drawing/2014/main" id="{CD50F01C-9CDC-4B4F-92D6-A5768335A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5" y="1506538"/>
              <a:ext cx="1080" cy="341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application</a:t>
              </a:r>
            </a:p>
            <a:p>
              <a:pPr algn="ctr"/>
              <a:endParaRPr lang="en-US" altLang="it-IT" sz="2400">
                <a:latin typeface="Comic Sans MS" panose="030F0702030302020204" pitchFamily="66" charset="0"/>
              </a:endParaRPr>
            </a:p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transport</a:t>
              </a:r>
            </a:p>
            <a:p>
              <a:pPr algn="ctr"/>
              <a:endParaRPr lang="en-US" altLang="it-IT" sz="2400">
                <a:latin typeface="Comic Sans MS" panose="030F0702030302020204" pitchFamily="66" charset="0"/>
              </a:endParaRPr>
            </a:p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network</a:t>
              </a:r>
            </a:p>
            <a:p>
              <a:pPr algn="ctr"/>
              <a:endParaRPr lang="en-US" altLang="it-IT" sz="2400">
                <a:latin typeface="Comic Sans MS" panose="030F0702030302020204" pitchFamily="66" charset="0"/>
              </a:endParaRPr>
            </a:p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link</a:t>
              </a:r>
            </a:p>
            <a:p>
              <a:pPr algn="ctr"/>
              <a:endParaRPr lang="en-US" altLang="it-IT" sz="2400">
                <a:latin typeface="Comic Sans MS" panose="030F0702030302020204" pitchFamily="66" charset="0"/>
              </a:endParaRPr>
            </a:p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47466" name="Line 8">
              <a:extLst>
                <a:ext uri="{FF2B5EF4-FFF2-40B4-BE49-F238E27FC236}">
                  <a16:creationId xmlns:a16="http://schemas.microsoft.com/office/drawing/2014/main" id="{35DED3C4-C015-4C5F-855A-A5D6F65FA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101850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467" name="Line 9">
              <a:extLst>
                <a:ext uri="{FF2B5EF4-FFF2-40B4-BE49-F238E27FC236}">
                  <a16:creationId xmlns:a16="http://schemas.microsoft.com/office/drawing/2014/main" id="{21A5290B-A116-46B7-B5AA-7B2AE1C26D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806700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468" name="Line 10">
              <a:extLst>
                <a:ext uri="{FF2B5EF4-FFF2-40B4-BE49-F238E27FC236}">
                  <a16:creationId xmlns:a16="http://schemas.microsoft.com/office/drawing/2014/main" id="{F773FD18-4D18-4AD8-A820-A7B2A4D67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3517900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469" name="Line 11">
              <a:extLst>
                <a:ext uri="{FF2B5EF4-FFF2-40B4-BE49-F238E27FC236}">
                  <a16:creationId xmlns:a16="http://schemas.microsoft.com/office/drawing/2014/main" id="{33704E2E-93B3-49FE-A079-8596F0F62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9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9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9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9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9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9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98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98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olo 1">
            <a:extLst>
              <a:ext uri="{FF2B5EF4-FFF2-40B4-BE49-F238E27FC236}">
                <a16:creationId xmlns:a16="http://schemas.microsoft.com/office/drawing/2014/main" id="{A8DEA41D-3A5B-458E-B435-B92F4DD07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ISO/OSI vs (TCP+UDP)/IP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2A8CA3-930B-42A5-AD4F-643EFF9C0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pic>
        <p:nvPicPr>
          <p:cNvPr id="150532" name="Immagine 1">
            <a:extLst>
              <a:ext uri="{FF2B5EF4-FFF2-40B4-BE49-F238E27FC236}">
                <a16:creationId xmlns:a16="http://schemas.microsoft.com/office/drawing/2014/main" id="{284E80DB-34AF-47D1-8D7D-E1041D29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6" y="1565275"/>
            <a:ext cx="72310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72100E1-3CBB-95D2-FB8C-B46352264733}"/>
                  </a:ext>
                </a:extLst>
              </p14:cNvPr>
              <p14:cNvContentPartPr/>
              <p14:nvPr/>
            </p14:nvContentPartPr>
            <p14:xfrm>
              <a:off x="979246" y="1460601"/>
              <a:ext cx="27000" cy="4161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72100E1-3CBB-95D2-FB8C-B463522647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0246" y="1451601"/>
                <a:ext cx="446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0747EE7C-AC03-B5F7-C143-DA64AEF99655}"/>
                  </a:ext>
                </a:extLst>
              </p14:cNvPr>
              <p14:cNvContentPartPr/>
              <p14:nvPr/>
            </p14:nvContentPartPr>
            <p14:xfrm>
              <a:off x="1087246" y="1541601"/>
              <a:ext cx="269640" cy="435240"/>
            </p14:xfrm>
          </p:contentPart>
        </mc:Choice>
        <mc:Fallback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0747EE7C-AC03-B5F7-C143-DA64AEF996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8246" y="1532608"/>
                <a:ext cx="287280" cy="45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6B9044C9-0868-52ED-800F-FEA500B0A7F5}"/>
                  </a:ext>
                </a:extLst>
              </p14:cNvPr>
              <p14:cNvContentPartPr/>
              <p14:nvPr/>
            </p14:nvContentPartPr>
            <p14:xfrm>
              <a:off x="1050166" y="2107521"/>
              <a:ext cx="230760" cy="533880"/>
            </p14:xfrm>
          </p:contentPart>
        </mc:Choice>
        <mc:Fallback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6B9044C9-0868-52ED-800F-FEA500B0A7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1166" y="2098527"/>
                <a:ext cx="248400" cy="551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7FF77D7F-D77B-5A6B-0D2A-0AA0995D0AAE}"/>
                  </a:ext>
                </a:extLst>
              </p14:cNvPr>
              <p14:cNvContentPartPr/>
              <p14:nvPr/>
            </p14:nvContentPartPr>
            <p14:xfrm>
              <a:off x="213871" y="2678495"/>
              <a:ext cx="41633" cy="537728"/>
            </p14:xfrm>
          </p:contentPart>
        </mc:Choice>
        <mc:Fallback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7FF77D7F-D77B-5A6B-0D2A-0AA0995D0A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820" y="2669497"/>
                <a:ext cx="59372" cy="555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F7689DEB-4231-E3CB-30D7-D00AAC5BDDD8}"/>
                  </a:ext>
                </a:extLst>
              </p14:cNvPr>
              <p14:cNvContentPartPr/>
              <p14:nvPr/>
            </p14:nvContentPartPr>
            <p14:xfrm>
              <a:off x="333871" y="2755463"/>
              <a:ext cx="575512" cy="462509"/>
            </p14:xfrm>
          </p:contentPart>
        </mc:Choice>
        <mc:Fallback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F7689DEB-4231-E3CB-30D7-D00AAC5BDD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867" y="2746465"/>
                <a:ext cx="593159" cy="480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F985B381-10DE-93F3-B130-3F28ABE06B90}"/>
                  </a:ext>
                </a:extLst>
              </p14:cNvPr>
              <p14:cNvContentPartPr/>
              <p14:nvPr/>
            </p14:nvContentPartPr>
            <p14:xfrm>
              <a:off x="892941" y="2959779"/>
              <a:ext cx="451664" cy="257144"/>
            </p14:xfrm>
          </p:contentPart>
        </mc:Choice>
        <mc:Fallback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F985B381-10DE-93F3-B130-3F28ABE06B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3944" y="2950788"/>
                <a:ext cx="469299" cy="274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5D39A97-C23E-972E-02CE-0ECF975D2284}"/>
                  </a:ext>
                </a:extLst>
              </p14:cNvPr>
              <p14:cNvContentPartPr/>
              <p14:nvPr/>
            </p14:nvContentPartPr>
            <p14:xfrm>
              <a:off x="1376441" y="2740069"/>
              <a:ext cx="926767" cy="397086"/>
            </p14:xfrm>
          </p:contentPart>
        </mc:Choice>
        <mc:Fallback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5D39A97-C23E-972E-02CE-0ECF975D22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7440" y="2731069"/>
                <a:ext cx="944409" cy="414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86550D58-560D-4BFA-A5DA-256CD92F3BEE}"/>
                  </a:ext>
                </a:extLst>
              </p14:cNvPr>
              <p14:cNvContentPartPr/>
              <p14:nvPr/>
            </p14:nvContentPartPr>
            <p14:xfrm>
              <a:off x="2311605" y="2544850"/>
              <a:ext cx="290730" cy="454462"/>
            </p14:xfrm>
          </p:contentPart>
        </mc:Choice>
        <mc:Fallback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86550D58-560D-4BFA-A5DA-256CD92F3B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02598" y="2535847"/>
                <a:ext cx="308383" cy="472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1DE13B06-4E71-052E-D566-C271C502EE01}"/>
                  </a:ext>
                </a:extLst>
              </p14:cNvPr>
              <p14:cNvContentPartPr/>
              <p14:nvPr/>
            </p14:nvContentPartPr>
            <p14:xfrm>
              <a:off x="39293" y="3415641"/>
              <a:ext cx="402684" cy="569215"/>
            </p14:xfrm>
          </p:contentPart>
        </mc:Choice>
        <mc:Fallback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1DE13B06-4E71-052E-D566-C271C502EE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296" y="3406640"/>
                <a:ext cx="420317" cy="586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7767BBD3-9350-8C04-4136-02918390189C}"/>
                  </a:ext>
                </a:extLst>
              </p14:cNvPr>
              <p14:cNvContentPartPr/>
              <p14:nvPr/>
            </p14:nvContentPartPr>
            <p14:xfrm>
              <a:off x="394047" y="3593017"/>
              <a:ext cx="1434408" cy="378194"/>
            </p14:xfrm>
          </p:contentPart>
        </mc:Choice>
        <mc:Fallback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7767BBD3-9350-8C04-4136-02918390189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5048" y="3584021"/>
                <a:ext cx="1452046" cy="395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274E3B97-3A66-49E7-F5EF-63102A1B794D}"/>
                  </a:ext>
                </a:extLst>
              </p14:cNvPr>
              <p14:cNvContentPartPr/>
              <p14:nvPr/>
            </p14:nvContentPartPr>
            <p14:xfrm>
              <a:off x="1794169" y="3409343"/>
              <a:ext cx="1067059" cy="375745"/>
            </p14:xfrm>
          </p:contentPart>
        </mc:Choice>
        <mc:Fallback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274E3B97-3A66-49E7-F5EF-63102A1B79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5172" y="3400345"/>
                <a:ext cx="1084693" cy="393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17EC9100-CCC8-B6F1-6D26-340F498997A4}"/>
                  </a:ext>
                </a:extLst>
              </p14:cNvPr>
              <p14:cNvContentPartPr/>
              <p14:nvPr/>
            </p14:nvContentPartPr>
            <p14:xfrm>
              <a:off x="1397926" y="1625481"/>
              <a:ext cx="219600" cy="322920"/>
            </p14:xfrm>
          </p:contentPart>
        </mc:Choice>
        <mc:Fallback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17EC9100-CCC8-B6F1-6D26-340F498997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88941" y="1616481"/>
                <a:ext cx="237211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0528" name="Input penna 150527">
                <a:extLst>
                  <a:ext uri="{FF2B5EF4-FFF2-40B4-BE49-F238E27FC236}">
                    <a16:creationId xmlns:a16="http://schemas.microsoft.com/office/drawing/2014/main" id="{A3D36611-BF9D-4648-C988-23C17758F91D}"/>
                  </a:ext>
                </a:extLst>
              </p14:cNvPr>
              <p14:cNvContentPartPr/>
              <p14:nvPr/>
            </p14:nvContentPartPr>
            <p14:xfrm>
              <a:off x="5413366" y="5805081"/>
              <a:ext cx="360" cy="360"/>
            </p14:xfrm>
          </p:contentPart>
        </mc:Choice>
        <mc:Fallback>
          <p:pic>
            <p:nvPicPr>
              <p:cNvPr id="150528" name="Input penna 150527">
                <a:extLst>
                  <a:ext uri="{FF2B5EF4-FFF2-40B4-BE49-F238E27FC236}">
                    <a16:creationId xmlns:a16="http://schemas.microsoft.com/office/drawing/2014/main" id="{A3D36611-BF9D-4648-C988-23C17758F9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04366" y="57960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0534" name="Input penna 150533">
                <a:extLst>
                  <a:ext uri="{FF2B5EF4-FFF2-40B4-BE49-F238E27FC236}">
                    <a16:creationId xmlns:a16="http://schemas.microsoft.com/office/drawing/2014/main" id="{148B8B64-9E5B-56BA-0BB2-3D8149A55E70}"/>
                  </a:ext>
                </a:extLst>
              </p14:cNvPr>
              <p14:cNvContentPartPr/>
              <p14:nvPr/>
            </p14:nvContentPartPr>
            <p14:xfrm>
              <a:off x="186232" y="4202116"/>
              <a:ext cx="590556" cy="620294"/>
            </p14:xfrm>
          </p:contentPart>
        </mc:Choice>
        <mc:Fallback>
          <p:pic>
            <p:nvPicPr>
              <p:cNvPr id="150534" name="Input penna 150533">
                <a:extLst>
                  <a:ext uri="{FF2B5EF4-FFF2-40B4-BE49-F238E27FC236}">
                    <a16:creationId xmlns:a16="http://schemas.microsoft.com/office/drawing/2014/main" id="{148B8B64-9E5B-56BA-0BB2-3D8149A55E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235" y="4193116"/>
                <a:ext cx="608190" cy="637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50535" name="Input penna 150534">
                <a:extLst>
                  <a:ext uri="{FF2B5EF4-FFF2-40B4-BE49-F238E27FC236}">
                    <a16:creationId xmlns:a16="http://schemas.microsoft.com/office/drawing/2014/main" id="{6176D4DB-246F-4248-BED4-0CF8CD281311}"/>
                  </a:ext>
                </a:extLst>
              </p14:cNvPr>
              <p14:cNvContentPartPr/>
              <p14:nvPr/>
            </p14:nvContentPartPr>
            <p14:xfrm>
              <a:off x="746001" y="4493196"/>
              <a:ext cx="459011" cy="353354"/>
            </p14:xfrm>
          </p:contentPart>
        </mc:Choice>
        <mc:Fallback>
          <p:pic>
            <p:nvPicPr>
              <p:cNvPr id="150535" name="Input penna 150534">
                <a:extLst>
                  <a:ext uri="{FF2B5EF4-FFF2-40B4-BE49-F238E27FC236}">
                    <a16:creationId xmlns:a16="http://schemas.microsoft.com/office/drawing/2014/main" id="{6176D4DB-246F-4248-BED4-0CF8CD2813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7001" y="4484200"/>
                <a:ext cx="476651" cy="370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0541" name="Input penna 150540">
                <a:extLst>
                  <a:ext uri="{FF2B5EF4-FFF2-40B4-BE49-F238E27FC236}">
                    <a16:creationId xmlns:a16="http://schemas.microsoft.com/office/drawing/2014/main" id="{A245E175-3475-6E35-B8C9-6C380D4E2747}"/>
                  </a:ext>
                </a:extLst>
              </p14:cNvPr>
              <p14:cNvContentPartPr/>
              <p14:nvPr/>
            </p14:nvContentPartPr>
            <p14:xfrm>
              <a:off x="9673966" y="2653281"/>
              <a:ext cx="928440" cy="1078560"/>
            </p14:xfrm>
          </p:contentPart>
        </mc:Choice>
        <mc:Fallback>
          <p:pic>
            <p:nvPicPr>
              <p:cNvPr id="150541" name="Input penna 150540">
                <a:extLst>
                  <a:ext uri="{FF2B5EF4-FFF2-40B4-BE49-F238E27FC236}">
                    <a16:creationId xmlns:a16="http://schemas.microsoft.com/office/drawing/2014/main" id="{A245E175-3475-6E35-B8C9-6C380D4E274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64966" y="2644284"/>
                <a:ext cx="946080" cy="1096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0542" name="Input penna 150541">
                <a:extLst>
                  <a:ext uri="{FF2B5EF4-FFF2-40B4-BE49-F238E27FC236}">
                    <a16:creationId xmlns:a16="http://schemas.microsoft.com/office/drawing/2014/main" id="{ACA0C9F6-BBD0-EEEF-417C-7BD30641D044}"/>
                  </a:ext>
                </a:extLst>
              </p14:cNvPr>
              <p14:cNvContentPartPr/>
              <p14:nvPr/>
            </p14:nvContentPartPr>
            <p14:xfrm>
              <a:off x="9104446" y="4297401"/>
              <a:ext cx="276840" cy="372600"/>
            </p14:xfrm>
          </p:contentPart>
        </mc:Choice>
        <mc:Fallback>
          <p:pic>
            <p:nvPicPr>
              <p:cNvPr id="150542" name="Input penna 150541">
                <a:extLst>
                  <a:ext uri="{FF2B5EF4-FFF2-40B4-BE49-F238E27FC236}">
                    <a16:creationId xmlns:a16="http://schemas.microsoft.com/office/drawing/2014/main" id="{ACA0C9F6-BBD0-EEEF-417C-7BD30641D04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95446" y="4288401"/>
                <a:ext cx="2944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0545" name="Input penna 150544">
                <a:extLst>
                  <a:ext uri="{FF2B5EF4-FFF2-40B4-BE49-F238E27FC236}">
                    <a16:creationId xmlns:a16="http://schemas.microsoft.com/office/drawing/2014/main" id="{59ED869B-2D3C-CE5E-2B03-454E43C8B526}"/>
                  </a:ext>
                </a:extLst>
              </p14:cNvPr>
              <p14:cNvContentPartPr/>
              <p14:nvPr/>
            </p14:nvContentPartPr>
            <p14:xfrm>
              <a:off x="9283366" y="3688281"/>
              <a:ext cx="2477880" cy="835560"/>
            </p14:xfrm>
          </p:contentPart>
        </mc:Choice>
        <mc:Fallback>
          <p:pic>
            <p:nvPicPr>
              <p:cNvPr id="150545" name="Input penna 150544">
                <a:extLst>
                  <a:ext uri="{FF2B5EF4-FFF2-40B4-BE49-F238E27FC236}">
                    <a16:creationId xmlns:a16="http://schemas.microsoft.com/office/drawing/2014/main" id="{59ED869B-2D3C-CE5E-2B03-454E43C8B52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74366" y="3679281"/>
                <a:ext cx="2495520" cy="8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0546" name="Input penna 150545">
                <a:extLst>
                  <a:ext uri="{FF2B5EF4-FFF2-40B4-BE49-F238E27FC236}">
                    <a16:creationId xmlns:a16="http://schemas.microsoft.com/office/drawing/2014/main" id="{C15A8971-F4B6-3FE3-7F2F-5A36816CA4F5}"/>
                  </a:ext>
                </a:extLst>
              </p14:cNvPr>
              <p14:cNvContentPartPr/>
              <p14:nvPr/>
            </p14:nvContentPartPr>
            <p14:xfrm>
              <a:off x="11644606" y="3612681"/>
              <a:ext cx="294480" cy="412200"/>
            </p14:xfrm>
          </p:contentPart>
        </mc:Choice>
        <mc:Fallback>
          <p:pic>
            <p:nvPicPr>
              <p:cNvPr id="150546" name="Input penna 150545">
                <a:extLst>
                  <a:ext uri="{FF2B5EF4-FFF2-40B4-BE49-F238E27FC236}">
                    <a16:creationId xmlns:a16="http://schemas.microsoft.com/office/drawing/2014/main" id="{C15A8971-F4B6-3FE3-7F2F-5A36816CA4F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635595" y="3603689"/>
                <a:ext cx="312142" cy="4298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935121-D1A2-47AB-B25B-29C404F4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9507" name="Segnaposto numero diapositiva 5">
            <a:extLst>
              <a:ext uri="{FF2B5EF4-FFF2-40B4-BE49-F238E27FC236}">
                <a16:creationId xmlns:a16="http://schemas.microsoft.com/office/drawing/2014/main" id="{02551BD6-0B05-455D-8B22-5DF3340360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ADEA73BB-C6DA-4B43-837C-D1E29353ACA3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24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49508" name="Picture 2" descr="seven layers of OSI model">
            <a:extLst>
              <a:ext uri="{FF2B5EF4-FFF2-40B4-BE49-F238E27FC236}">
                <a16:creationId xmlns:a16="http://schemas.microsoft.com/office/drawing/2014/main" id="{1D9251C5-22CE-4C5B-996E-9E9BD0EDF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1" y="222250"/>
            <a:ext cx="6284913" cy="638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A2A7137-4654-ACA4-FE57-DB7141FBAABE}"/>
                  </a:ext>
                </a:extLst>
              </p14:cNvPr>
              <p14:cNvContentPartPr/>
              <p14:nvPr/>
            </p14:nvContentPartPr>
            <p14:xfrm>
              <a:off x="9261650" y="194040"/>
              <a:ext cx="490320" cy="31176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A2A7137-4654-ACA4-FE57-DB7141FBAA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2650" y="185030"/>
                <a:ext cx="507960" cy="329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8A5D170-EFE9-291F-DE5B-192823E19171}"/>
                  </a:ext>
                </a:extLst>
              </p14:cNvPr>
              <p14:cNvContentPartPr/>
              <p14:nvPr/>
            </p14:nvContentPartPr>
            <p14:xfrm>
              <a:off x="9635690" y="88200"/>
              <a:ext cx="757440" cy="25848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8A5D170-EFE9-291F-DE5B-192823E191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26690" y="79200"/>
                <a:ext cx="7750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D06A1C30-3138-09F9-C7F0-05AC5996211E}"/>
                  </a:ext>
                </a:extLst>
              </p14:cNvPr>
              <p14:cNvContentPartPr/>
              <p14:nvPr/>
            </p14:nvContentPartPr>
            <p14:xfrm>
              <a:off x="10510130" y="200520"/>
              <a:ext cx="127440" cy="30384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D06A1C30-3138-09F9-C7F0-05AC599621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01130" y="191509"/>
                <a:ext cx="145080" cy="321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3301EC7-6B5A-17B6-F9B9-067EB81CFFF5}"/>
                  </a:ext>
                </a:extLst>
              </p14:cNvPr>
              <p14:cNvContentPartPr/>
              <p14:nvPr/>
            </p14:nvContentPartPr>
            <p14:xfrm>
              <a:off x="10664210" y="140400"/>
              <a:ext cx="216360" cy="16596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3301EC7-6B5A-17B6-F9B9-067EB81CFF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55210" y="131400"/>
                <a:ext cx="2340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2584B9-A512-C8DC-99FF-AC7BFEC584C5}"/>
                  </a:ext>
                </a:extLst>
              </p14:cNvPr>
              <p14:cNvContentPartPr/>
              <p14:nvPr/>
            </p14:nvContentPartPr>
            <p14:xfrm>
              <a:off x="11019170" y="175320"/>
              <a:ext cx="250200" cy="16416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2584B9-A512-C8DC-99FF-AC7BFEC584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10170" y="166320"/>
                <a:ext cx="2678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4EAFB25A-411A-B2BF-EF06-55349BF93E62}"/>
                  </a:ext>
                </a:extLst>
              </p14:cNvPr>
              <p14:cNvContentPartPr/>
              <p14:nvPr/>
            </p14:nvContentPartPr>
            <p14:xfrm>
              <a:off x="11273690" y="113040"/>
              <a:ext cx="647280" cy="24696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4EAFB25A-411A-B2BF-EF06-55349BF93E6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64695" y="104027"/>
                <a:ext cx="664910" cy="264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0648085-FB42-E1FC-FC47-47E5017BF82E}"/>
                  </a:ext>
                </a:extLst>
              </p14:cNvPr>
              <p14:cNvContentPartPr/>
              <p14:nvPr/>
            </p14:nvContentPartPr>
            <p14:xfrm>
              <a:off x="9209090" y="546840"/>
              <a:ext cx="467640" cy="20952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0648085-FB42-E1FC-FC47-47E5017BF82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00090" y="537840"/>
                <a:ext cx="485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6D38CE5-7CD0-BAED-3F12-85AE25AF7C20}"/>
                  </a:ext>
                </a:extLst>
              </p14:cNvPr>
              <p14:cNvContentPartPr/>
              <p14:nvPr/>
            </p14:nvContentPartPr>
            <p14:xfrm>
              <a:off x="9686810" y="476280"/>
              <a:ext cx="896040" cy="20412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6D38CE5-7CD0-BAED-3F12-85AE25AF7C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77806" y="467280"/>
                <a:ext cx="913687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95C686F5-E0C1-A39C-B8E2-82E6A7E890CD}"/>
                  </a:ext>
                </a:extLst>
              </p14:cNvPr>
              <p14:cNvContentPartPr/>
              <p14:nvPr/>
            </p14:nvContentPartPr>
            <p14:xfrm>
              <a:off x="10689410" y="480240"/>
              <a:ext cx="860040" cy="324360"/>
            </p14:xfrm>
          </p:contentPart>
        </mc:Choice>
        <mc:Fallback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95C686F5-E0C1-A39C-B8E2-82E6A7E890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80410" y="471240"/>
                <a:ext cx="87768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455B5054-3014-E005-672D-E073528DEE02}"/>
                  </a:ext>
                </a:extLst>
              </p14:cNvPr>
              <p14:cNvContentPartPr/>
              <p14:nvPr/>
            </p14:nvContentPartPr>
            <p14:xfrm>
              <a:off x="11557370" y="420480"/>
              <a:ext cx="518760" cy="317880"/>
            </p14:xfrm>
          </p:contentPart>
        </mc:Choice>
        <mc:Fallback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455B5054-3014-E005-672D-E073528DEE0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48370" y="411480"/>
                <a:ext cx="5364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311557D3-DBB6-7B55-8DF2-45C5F6AC0BE1}"/>
                  </a:ext>
                </a:extLst>
              </p14:cNvPr>
              <p14:cNvContentPartPr/>
              <p14:nvPr/>
            </p14:nvContentPartPr>
            <p14:xfrm>
              <a:off x="9198290" y="790560"/>
              <a:ext cx="551520" cy="351720"/>
            </p14:xfrm>
          </p:contentPart>
        </mc:Choice>
        <mc:Fallback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311557D3-DBB6-7B55-8DF2-45C5F6AC0BE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89290" y="781560"/>
                <a:ext cx="56916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6A4332BC-86C3-1D5D-54CE-8F19BBB6D860}"/>
                  </a:ext>
                </a:extLst>
              </p14:cNvPr>
              <p14:cNvContentPartPr/>
              <p14:nvPr/>
            </p14:nvContentPartPr>
            <p14:xfrm>
              <a:off x="9768530" y="765720"/>
              <a:ext cx="691200" cy="210960"/>
            </p14:xfrm>
          </p:contentPart>
        </mc:Choice>
        <mc:Fallback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6A4332BC-86C3-1D5D-54CE-8F19BBB6D86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59530" y="756720"/>
                <a:ext cx="708840" cy="22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96" name="Titolo 1">
            <a:extLst>
              <a:ext uri="{FF2B5EF4-FFF2-40B4-BE49-F238E27FC236}">
                <a16:creationId xmlns:a16="http://schemas.microsoft.com/office/drawing/2014/main" id="{9D0F6BC3-41A4-42EC-8FE8-EE24E4E26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30350" y="17464"/>
            <a:ext cx="7772400" cy="733425"/>
          </a:xfrm>
        </p:spPr>
        <p:txBody>
          <a:bodyPr/>
          <a:lstStyle/>
          <a:p>
            <a:pPr eaLnBrk="1" hangingPunct="1"/>
            <a:r>
              <a:rPr lang="it-IT" altLang="it-IT" sz="3600"/>
              <a:t>L2 Device – Only layer 2-1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0AB14-4895-40E4-8981-9877CB88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6675" name="Segnaposto numero diapositiva 3">
            <a:extLst>
              <a:ext uri="{FF2B5EF4-FFF2-40B4-BE49-F238E27FC236}">
                <a16:creationId xmlns:a16="http://schemas.microsoft.com/office/drawing/2014/main" id="{33434BEB-2526-47A2-A18F-A77ACC5267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EF2087D4-CE97-4E95-86DB-EC5F784A4658}" type="slidenum">
              <a:rPr lang="en-US" altLang="it-IT" sz="1400">
                <a:cs typeface="Arial" panose="020B0604020202020204" pitchFamily="34" charset="0"/>
              </a:rPr>
              <a:pPr eaLnBrk="0" hangingPunct="0"/>
              <a:t>25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8F0B23-6D4A-4A2C-8B79-F58FA872E15C}"/>
              </a:ext>
            </a:extLst>
          </p:cNvPr>
          <p:cNvSpPr/>
          <p:nvPr/>
        </p:nvSpPr>
        <p:spPr bwMode="auto">
          <a:xfrm>
            <a:off x="2053389" y="3378468"/>
            <a:ext cx="8210350" cy="10587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lumMod val="9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lang="it-IT">
                <a:solidFill>
                  <a:schemeClr val="bg2">
                    <a:lumMod val="90000"/>
                  </a:schemeClr>
                </a:solidFill>
              </a:rPr>
              <a:t>Network </a:t>
            </a:r>
            <a:r>
              <a:rPr lang="it-IT" err="1">
                <a:solidFill>
                  <a:schemeClr val="bg2">
                    <a:lumMod val="90000"/>
                  </a:schemeClr>
                </a:solidFill>
              </a:rPr>
              <a:t>Layer</a:t>
            </a:r>
            <a:r>
              <a:rPr lang="it-IT">
                <a:solidFill>
                  <a:schemeClr val="bg2">
                    <a:lumMod val="90000"/>
                  </a:schemeClr>
                </a:solidFill>
              </a:rPr>
              <a:t> - IP</a:t>
            </a:r>
          </a:p>
        </p:txBody>
      </p:sp>
      <p:grpSp>
        <p:nvGrpSpPr>
          <p:cNvPr id="156677" name="Gruppo 22">
            <a:extLst>
              <a:ext uri="{FF2B5EF4-FFF2-40B4-BE49-F238E27FC236}">
                <a16:creationId xmlns:a16="http://schemas.microsoft.com/office/drawing/2014/main" id="{AE423C9E-2A46-4BD9-A2D2-54B72E7F2D9C}"/>
              </a:ext>
            </a:extLst>
          </p:cNvPr>
          <p:cNvGrpSpPr>
            <a:grpSpLocks/>
          </p:cNvGrpSpPr>
          <p:nvPr/>
        </p:nvGrpSpPr>
        <p:grpSpPr bwMode="auto">
          <a:xfrm>
            <a:off x="2322514" y="1366838"/>
            <a:ext cx="528637" cy="2011362"/>
            <a:chOff x="798896" y="1366787"/>
            <a:chExt cx="527781" cy="2011681"/>
          </a:xfrm>
        </p:grpSpPr>
        <p:sp>
          <p:nvSpPr>
            <p:cNvPr id="86059" name="Rettangolo 4">
              <a:extLst>
                <a:ext uri="{FF2B5EF4-FFF2-40B4-BE49-F238E27FC236}">
                  <a16:creationId xmlns:a16="http://schemas.microsoft.com/office/drawing/2014/main" id="{E9F5D2E8-B572-4DE2-A07C-BC8D35B31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296"/>
              <a:ext cx="240909" cy="89549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60" name="Rettangolo 5">
              <a:extLst>
                <a:ext uri="{FF2B5EF4-FFF2-40B4-BE49-F238E27FC236}">
                  <a16:creationId xmlns:a16="http://schemas.microsoft.com/office/drawing/2014/main" id="{228FBAD7-6F7F-495A-A617-13CF4549D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768" y="1817709"/>
              <a:ext cx="240909" cy="89549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56717" name="Connettore 4 12">
              <a:extLst>
                <a:ext uri="{FF2B5EF4-FFF2-40B4-BE49-F238E27FC236}">
                  <a16:creationId xmlns:a16="http://schemas.microsoft.com/office/drawing/2014/main" id="{37E0C877-697A-41C9-B52E-697DB9D793BE}"/>
                </a:ext>
              </a:extLst>
            </p:cNvPr>
            <p:cNvCxnSpPr>
              <a:cxnSpLocks noChangeShapeType="1"/>
              <a:stCxn id="86059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8" name="Connettore 4 14">
              <a:extLst>
                <a:ext uri="{FF2B5EF4-FFF2-40B4-BE49-F238E27FC236}">
                  <a16:creationId xmlns:a16="http://schemas.microsoft.com/office/drawing/2014/main" id="{D7CB1D09-0062-481E-A54D-31A90E53FFAA}"/>
                </a:ext>
              </a:extLst>
            </p:cNvPr>
            <p:cNvCxnSpPr>
              <a:cxnSpLocks noChangeShapeType="1"/>
              <a:endCxn id="86060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9" name="Connettore 4 16">
              <a:extLst>
                <a:ext uri="{FF2B5EF4-FFF2-40B4-BE49-F238E27FC236}">
                  <a16:creationId xmlns:a16="http://schemas.microsoft.com/office/drawing/2014/main" id="{C882F8C7-D846-4565-9210-6FAF5A6ADEF3}"/>
                </a:ext>
              </a:extLst>
            </p:cNvPr>
            <p:cNvCxnSpPr>
              <a:cxnSpLocks noChangeShapeType="1"/>
              <a:stCxn id="86060" idx="0"/>
            </p:cNvCxnSpPr>
            <p:nvPr/>
          </p:nvCxnSpPr>
          <p:spPr bwMode="auto">
            <a:xfrm rot="5400000" flipH="1" flipV="1">
              <a:off x="983774" y="1589375"/>
              <a:ext cx="450790" cy="561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20" name="Connettore 4 19">
              <a:extLst>
                <a:ext uri="{FF2B5EF4-FFF2-40B4-BE49-F238E27FC236}">
                  <a16:creationId xmlns:a16="http://schemas.microsoft.com/office/drawing/2014/main" id="{11A12D5E-EF65-4A98-8BB6-0BE31870D3B3}"/>
                </a:ext>
              </a:extLst>
            </p:cNvPr>
            <p:cNvCxnSpPr>
              <a:cxnSpLocks noChangeShapeType="1"/>
              <a:endCxn id="86059" idx="0"/>
            </p:cNvCxnSpPr>
            <p:nvPr/>
          </p:nvCxnSpPr>
          <p:spPr bwMode="auto">
            <a:xfrm rot="5400000">
              <a:off x="696194" y="1589808"/>
              <a:ext cx="452388" cy="635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6678" name="Gruppo 23">
            <a:extLst>
              <a:ext uri="{FF2B5EF4-FFF2-40B4-BE49-F238E27FC236}">
                <a16:creationId xmlns:a16="http://schemas.microsoft.com/office/drawing/2014/main" id="{37EE27FF-3DCC-4D5C-8F2F-61A9BA9500AD}"/>
              </a:ext>
            </a:extLst>
          </p:cNvPr>
          <p:cNvGrpSpPr>
            <a:grpSpLocks/>
          </p:cNvGrpSpPr>
          <p:nvPr/>
        </p:nvGrpSpPr>
        <p:grpSpPr bwMode="auto">
          <a:xfrm>
            <a:off x="3263901" y="641350"/>
            <a:ext cx="3381375" cy="2725738"/>
            <a:chOff x="798896" y="652908"/>
            <a:chExt cx="3379330" cy="2725560"/>
          </a:xfrm>
        </p:grpSpPr>
        <p:sp>
          <p:nvSpPr>
            <p:cNvPr id="86053" name="Rettangolo 24">
              <a:extLst>
                <a:ext uri="{FF2B5EF4-FFF2-40B4-BE49-F238E27FC236}">
                  <a16:creationId xmlns:a16="http://schemas.microsoft.com/office/drawing/2014/main" id="{CBCF15A6-60EA-4B63-A6B0-245C2C000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645"/>
              <a:ext cx="241154" cy="89529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54" name="Rettangolo 25">
              <a:extLst>
                <a:ext uri="{FF2B5EF4-FFF2-40B4-BE49-F238E27FC236}">
                  <a16:creationId xmlns:a16="http://schemas.microsoft.com/office/drawing/2014/main" id="{6EB7DC8B-4BB9-47E4-9AD9-96194ECDD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60" y="1818057"/>
              <a:ext cx="241154" cy="89529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56711" name="Connettore 4 26">
              <a:extLst>
                <a:ext uri="{FF2B5EF4-FFF2-40B4-BE49-F238E27FC236}">
                  <a16:creationId xmlns:a16="http://schemas.microsoft.com/office/drawing/2014/main" id="{6FAC25F0-7B2B-4CBA-979C-5BEA46977816}"/>
                </a:ext>
              </a:extLst>
            </p:cNvPr>
            <p:cNvCxnSpPr>
              <a:cxnSpLocks noChangeShapeType="1"/>
              <a:stCxn id="86053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2" name="Connettore 4 27">
              <a:extLst>
                <a:ext uri="{FF2B5EF4-FFF2-40B4-BE49-F238E27FC236}">
                  <a16:creationId xmlns:a16="http://schemas.microsoft.com/office/drawing/2014/main" id="{EEB21522-AFE5-4669-AC87-F8888B250E93}"/>
                </a:ext>
              </a:extLst>
            </p:cNvPr>
            <p:cNvCxnSpPr>
              <a:cxnSpLocks noChangeShapeType="1"/>
              <a:endCxn id="86054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3" name="Connettore 4 28">
              <a:extLst>
                <a:ext uri="{FF2B5EF4-FFF2-40B4-BE49-F238E27FC236}">
                  <a16:creationId xmlns:a16="http://schemas.microsoft.com/office/drawing/2014/main" id="{71E4482A-B590-489A-90FE-B9C94BD94AB9}"/>
                </a:ext>
              </a:extLst>
            </p:cNvPr>
            <p:cNvCxnSpPr>
              <a:cxnSpLocks noChangeShapeType="1"/>
              <a:stCxn id="86054" idx="0"/>
              <a:endCxn id="85" idx="3"/>
            </p:cNvCxnSpPr>
            <p:nvPr/>
          </p:nvCxnSpPr>
          <p:spPr bwMode="auto">
            <a:xfrm rot="5400000" flipH="1" flipV="1">
              <a:off x="2232308" y="-128341"/>
              <a:ext cx="919972" cy="297186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4" name="Connettore 4 29">
              <a:extLst>
                <a:ext uri="{FF2B5EF4-FFF2-40B4-BE49-F238E27FC236}">
                  <a16:creationId xmlns:a16="http://schemas.microsoft.com/office/drawing/2014/main" id="{50CC3B11-C6EB-480E-8C70-7B902B05D892}"/>
                </a:ext>
              </a:extLst>
            </p:cNvPr>
            <p:cNvCxnSpPr>
              <a:cxnSpLocks noChangeShapeType="1"/>
              <a:stCxn id="85" idx="2"/>
              <a:endCxn id="86053" idx="0"/>
            </p:cNvCxnSpPr>
            <p:nvPr/>
          </p:nvCxnSpPr>
          <p:spPr bwMode="auto">
            <a:xfrm rot="10800000" flipV="1">
              <a:off x="919212" y="652908"/>
              <a:ext cx="3070312" cy="1166268"/>
            </a:xfrm>
            <a:prstGeom prst="bentConnector2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6679" name="Gruppo 30">
            <a:extLst>
              <a:ext uri="{FF2B5EF4-FFF2-40B4-BE49-F238E27FC236}">
                <a16:creationId xmlns:a16="http://schemas.microsoft.com/office/drawing/2014/main" id="{08FE9507-7EE2-4DF3-BA99-0A44C57B8D7B}"/>
              </a:ext>
            </a:extLst>
          </p:cNvPr>
          <p:cNvGrpSpPr>
            <a:grpSpLocks/>
          </p:cNvGrpSpPr>
          <p:nvPr/>
        </p:nvGrpSpPr>
        <p:grpSpPr bwMode="auto">
          <a:xfrm>
            <a:off x="8470900" y="987426"/>
            <a:ext cx="527050" cy="2379663"/>
            <a:chOff x="798896" y="999417"/>
            <a:chExt cx="527781" cy="2379051"/>
          </a:xfrm>
        </p:grpSpPr>
        <p:sp>
          <p:nvSpPr>
            <p:cNvPr id="86047" name="Rettangolo 31">
              <a:extLst>
                <a:ext uri="{FF2B5EF4-FFF2-40B4-BE49-F238E27FC236}">
                  <a16:creationId xmlns:a16="http://schemas.microsoft.com/office/drawing/2014/main" id="{8152CD71-0D4E-42FC-B6C9-FE8C5208C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944"/>
              <a:ext cx="240045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48" name="Rettangolo 32">
              <a:extLst>
                <a:ext uri="{FF2B5EF4-FFF2-40B4-BE49-F238E27FC236}">
                  <a16:creationId xmlns:a16="http://schemas.microsoft.com/office/drawing/2014/main" id="{78AA8185-C69F-446F-BB10-1568D1232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633" y="1818356"/>
              <a:ext cx="240044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56705" name="Connettore 4 33">
              <a:extLst>
                <a:ext uri="{FF2B5EF4-FFF2-40B4-BE49-F238E27FC236}">
                  <a16:creationId xmlns:a16="http://schemas.microsoft.com/office/drawing/2014/main" id="{09C77C10-70F7-4098-9D32-25731CDDC42B}"/>
                </a:ext>
              </a:extLst>
            </p:cNvPr>
            <p:cNvCxnSpPr>
              <a:cxnSpLocks noChangeShapeType="1"/>
              <a:stCxn id="86047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6" name="Connettore 4 34">
              <a:extLst>
                <a:ext uri="{FF2B5EF4-FFF2-40B4-BE49-F238E27FC236}">
                  <a16:creationId xmlns:a16="http://schemas.microsoft.com/office/drawing/2014/main" id="{FE5CABC0-2FEA-442B-AE26-2125D1897932}"/>
                </a:ext>
              </a:extLst>
            </p:cNvPr>
            <p:cNvCxnSpPr>
              <a:cxnSpLocks noChangeShapeType="1"/>
              <a:endCxn id="86048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7" name="Connettore 4 35">
              <a:extLst>
                <a:ext uri="{FF2B5EF4-FFF2-40B4-BE49-F238E27FC236}">
                  <a16:creationId xmlns:a16="http://schemas.microsoft.com/office/drawing/2014/main" id="{F22E5B84-58E7-442F-81C4-52FE6C0E0D6F}"/>
                </a:ext>
              </a:extLst>
            </p:cNvPr>
            <p:cNvCxnSpPr>
              <a:cxnSpLocks noChangeShapeType="1"/>
              <a:stCxn id="86048" idx="0"/>
            </p:cNvCxnSpPr>
            <p:nvPr/>
          </p:nvCxnSpPr>
          <p:spPr bwMode="auto">
            <a:xfrm rot="5400000" flipH="1" flipV="1">
              <a:off x="857440" y="1348341"/>
              <a:ext cx="818159" cy="12031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8" name="Connettore 4 36">
              <a:extLst>
                <a:ext uri="{FF2B5EF4-FFF2-40B4-BE49-F238E27FC236}">
                  <a16:creationId xmlns:a16="http://schemas.microsoft.com/office/drawing/2014/main" id="{6F75CAFF-81DE-4B81-A471-B85A71A79B17}"/>
                </a:ext>
              </a:extLst>
            </p:cNvPr>
            <p:cNvCxnSpPr>
              <a:cxnSpLocks noChangeShapeType="1"/>
              <a:stCxn id="83" idx="4"/>
              <a:endCxn id="86047" idx="0"/>
            </p:cNvCxnSpPr>
            <p:nvPr/>
          </p:nvCxnSpPr>
          <p:spPr bwMode="auto">
            <a:xfrm rot="5400000">
              <a:off x="630525" y="1288105"/>
              <a:ext cx="819759" cy="24238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6680" name="Gruppo 37">
            <a:extLst>
              <a:ext uri="{FF2B5EF4-FFF2-40B4-BE49-F238E27FC236}">
                <a16:creationId xmlns:a16="http://schemas.microsoft.com/office/drawing/2014/main" id="{9C91A0A3-D955-44CB-B100-59D0CC7B29F1}"/>
              </a:ext>
            </a:extLst>
          </p:cNvPr>
          <p:cNvGrpSpPr>
            <a:grpSpLocks/>
          </p:cNvGrpSpPr>
          <p:nvPr/>
        </p:nvGrpSpPr>
        <p:grpSpPr bwMode="auto">
          <a:xfrm>
            <a:off x="7708900" y="641350"/>
            <a:ext cx="668338" cy="2736850"/>
            <a:chOff x="798896" y="641681"/>
            <a:chExt cx="668673" cy="2736787"/>
          </a:xfrm>
        </p:grpSpPr>
        <p:sp>
          <p:nvSpPr>
            <p:cNvPr id="86041" name="Rettangolo 38">
              <a:extLst>
                <a:ext uri="{FF2B5EF4-FFF2-40B4-BE49-F238E27FC236}">
                  <a16:creationId xmlns:a16="http://schemas.microsoft.com/office/drawing/2014/main" id="{C2303C19-82BB-4AEA-869D-493A418F4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579"/>
              <a:ext cx="241421" cy="89532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42" name="Rettangolo 39">
              <a:extLst>
                <a:ext uri="{FF2B5EF4-FFF2-40B4-BE49-F238E27FC236}">
                  <a16:creationId xmlns:a16="http://schemas.microsoft.com/office/drawing/2014/main" id="{954A58EF-83F8-4D6E-973C-2E950502D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378" y="1817992"/>
              <a:ext cx="239832" cy="89532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56699" name="Connettore 4 40">
              <a:extLst>
                <a:ext uri="{FF2B5EF4-FFF2-40B4-BE49-F238E27FC236}">
                  <a16:creationId xmlns:a16="http://schemas.microsoft.com/office/drawing/2014/main" id="{EB4CE0CA-3F92-4029-9D40-E28834207E84}"/>
                </a:ext>
              </a:extLst>
            </p:cNvPr>
            <p:cNvCxnSpPr>
              <a:cxnSpLocks noChangeShapeType="1"/>
              <a:stCxn id="86041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0" name="Connettore 4 41">
              <a:extLst>
                <a:ext uri="{FF2B5EF4-FFF2-40B4-BE49-F238E27FC236}">
                  <a16:creationId xmlns:a16="http://schemas.microsoft.com/office/drawing/2014/main" id="{751C7BEE-6B47-4730-9442-651CAFF6CF49}"/>
                </a:ext>
              </a:extLst>
            </p:cNvPr>
            <p:cNvCxnSpPr>
              <a:cxnSpLocks noChangeShapeType="1"/>
              <a:endCxn id="86042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1" name="Connettore 4 42">
              <a:extLst>
                <a:ext uri="{FF2B5EF4-FFF2-40B4-BE49-F238E27FC236}">
                  <a16:creationId xmlns:a16="http://schemas.microsoft.com/office/drawing/2014/main" id="{AEBD42EC-4424-44D8-BA1C-92D30BEB4D2B}"/>
                </a:ext>
              </a:extLst>
            </p:cNvPr>
            <p:cNvCxnSpPr>
              <a:cxnSpLocks noChangeShapeType="1"/>
              <a:stCxn id="86042" idx="0"/>
              <a:endCxn id="83" idx="3"/>
            </p:cNvCxnSpPr>
            <p:nvPr/>
          </p:nvCxnSpPr>
          <p:spPr bwMode="auto">
            <a:xfrm rot="5400000" flipH="1" flipV="1">
              <a:off x="871527" y="1221536"/>
              <a:ext cx="930877" cy="26120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2" name="Connettore 4 43">
              <a:extLst>
                <a:ext uri="{FF2B5EF4-FFF2-40B4-BE49-F238E27FC236}">
                  <a16:creationId xmlns:a16="http://schemas.microsoft.com/office/drawing/2014/main" id="{C02140DA-B3A4-41E8-A849-F9F165F7A8C1}"/>
                </a:ext>
              </a:extLst>
            </p:cNvPr>
            <p:cNvCxnSpPr>
              <a:cxnSpLocks noChangeShapeType="1"/>
              <a:stCxn id="83" idx="2"/>
              <a:endCxn id="86041" idx="0"/>
            </p:cNvCxnSpPr>
            <p:nvPr/>
          </p:nvCxnSpPr>
          <p:spPr bwMode="auto">
            <a:xfrm rot="10800000" flipV="1">
              <a:off x="919212" y="641681"/>
              <a:ext cx="359466" cy="1177496"/>
            </a:xfrm>
            <a:prstGeom prst="bentConnector2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AE103ECB-746F-4209-BB8A-CEEA58CAD4FD}"/>
              </a:ext>
            </a:extLst>
          </p:cNvPr>
          <p:cNvSpPr/>
          <p:nvPr/>
        </p:nvSpPr>
        <p:spPr bwMode="auto">
          <a:xfrm>
            <a:off x="4556125" y="2701925"/>
            <a:ext cx="577850" cy="344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it-IT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56682" name="Connettore 4 46">
            <a:extLst>
              <a:ext uri="{FF2B5EF4-FFF2-40B4-BE49-F238E27FC236}">
                <a16:creationId xmlns:a16="http://schemas.microsoft.com/office/drawing/2014/main" id="{ED0DEBB7-7052-4259-960C-40D78DB56B0B}"/>
              </a:ext>
            </a:extLst>
          </p:cNvPr>
          <p:cNvCxnSpPr>
            <a:cxnSpLocks noChangeShapeType="1"/>
            <a:stCxn id="45" idx="2"/>
          </p:cNvCxnSpPr>
          <p:nvPr/>
        </p:nvCxnSpPr>
        <p:spPr bwMode="auto">
          <a:xfrm rot="5400000">
            <a:off x="4679157" y="3212307"/>
            <a:ext cx="331787" cy="127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Rettangolo 47">
            <a:extLst>
              <a:ext uri="{FF2B5EF4-FFF2-40B4-BE49-F238E27FC236}">
                <a16:creationId xmlns:a16="http://schemas.microsoft.com/office/drawing/2014/main" id="{3E7393CB-D973-4CEC-B275-626F11239277}"/>
              </a:ext>
            </a:extLst>
          </p:cNvPr>
          <p:cNvSpPr/>
          <p:nvPr/>
        </p:nvSpPr>
        <p:spPr bwMode="auto">
          <a:xfrm>
            <a:off x="1639889" y="1241426"/>
            <a:ext cx="8931275" cy="19780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it-IT" err="1">
                <a:solidFill>
                  <a:schemeClr val="bg2">
                    <a:lumMod val="90000"/>
                  </a:schemeClr>
                </a:solidFill>
                <a:latin typeface="+mj-lt"/>
              </a:rPr>
              <a:t>Transport</a:t>
            </a:r>
            <a:r>
              <a:rPr lang="it-IT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it-IT" err="1">
                <a:solidFill>
                  <a:schemeClr val="bg2">
                    <a:lumMod val="90000"/>
                  </a:schemeClr>
                </a:solidFill>
                <a:latin typeface="+mj-lt"/>
              </a:rPr>
              <a:t>Layer</a:t>
            </a:r>
            <a:r>
              <a:rPr lang="it-IT">
                <a:solidFill>
                  <a:schemeClr val="bg2">
                    <a:lumMod val="90000"/>
                  </a:schemeClr>
                </a:solidFill>
                <a:latin typeface="+mj-lt"/>
              </a:rPr>
              <a:t> – TCP/UDP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86B24D59-7B7A-4160-9E5F-BB86E92AE6E7}"/>
              </a:ext>
            </a:extLst>
          </p:cNvPr>
          <p:cNvSpPr/>
          <p:nvPr/>
        </p:nvSpPr>
        <p:spPr bwMode="auto">
          <a:xfrm>
            <a:off x="2390278" y="4753269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1</a:t>
            </a: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77126806-6A62-49A4-AD03-8FC6F3DF07D7}"/>
              </a:ext>
            </a:extLst>
          </p:cNvPr>
          <p:cNvSpPr/>
          <p:nvPr/>
        </p:nvSpPr>
        <p:spPr bwMode="auto">
          <a:xfrm>
            <a:off x="5088521" y="4753269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2</a:t>
            </a: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13587720-7678-4B28-BAD0-71331FF973F2}"/>
              </a:ext>
            </a:extLst>
          </p:cNvPr>
          <p:cNvSpPr/>
          <p:nvPr/>
        </p:nvSpPr>
        <p:spPr bwMode="auto">
          <a:xfrm>
            <a:off x="7690514" y="4753269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N</a:t>
            </a: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E1AE0EF0-7AC5-4CA2-9FFB-E6E9681B5677}"/>
              </a:ext>
            </a:extLst>
          </p:cNvPr>
          <p:cNvGrpSpPr/>
          <p:nvPr/>
        </p:nvGrpSpPr>
        <p:grpSpPr>
          <a:xfrm>
            <a:off x="2534564" y="4783639"/>
            <a:ext cx="653136" cy="1295247"/>
            <a:chOff x="798896" y="1038053"/>
            <a:chExt cx="653136" cy="234041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7B9384C9-7165-4C99-81F8-4281EF6D1D1F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F3634EC3-6D52-4E16-A72B-48F5F797405E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55" name="Connettore 4 54">
              <a:extLst>
                <a:ext uri="{FF2B5EF4-FFF2-40B4-BE49-F238E27FC236}">
                  <a16:creationId xmlns:a16="http://schemas.microsoft.com/office/drawing/2014/main" id="{397A9B2C-B055-4060-ABE6-B3D88FAF90C3}"/>
                </a:ext>
              </a:extLst>
            </p:cNvPr>
            <p:cNvCxnSpPr>
              <a:stCxn id="53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Connettore 4 55">
              <a:extLst>
                <a:ext uri="{FF2B5EF4-FFF2-40B4-BE49-F238E27FC236}">
                  <a16:creationId xmlns:a16="http://schemas.microsoft.com/office/drawing/2014/main" id="{3386E516-A079-442B-BBB3-A4E1F1164E71}"/>
                </a:ext>
              </a:extLst>
            </p:cNvPr>
            <p:cNvCxnSpPr>
              <a:endCxn id="54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Connettore 4 56">
              <a:extLst>
                <a:ext uri="{FF2B5EF4-FFF2-40B4-BE49-F238E27FC236}">
                  <a16:creationId xmlns:a16="http://schemas.microsoft.com/office/drawing/2014/main" id="{CA921817-B750-4016-90EB-150D7DAC3AE9}"/>
                </a:ext>
              </a:extLst>
            </p:cNvPr>
            <p:cNvCxnSpPr>
              <a:stCxn id="54" idx="0"/>
            </p:cNvCxnSpPr>
            <p:nvPr/>
          </p:nvCxnSpPr>
          <p:spPr bwMode="auto">
            <a:xfrm rot="5400000" flipH="1" flipV="1">
              <a:off x="1095993" y="1461691"/>
              <a:ext cx="466255" cy="245519"/>
            </a:xfrm>
            <a:prstGeom prst="bentConnector3">
              <a:avLst>
                <a:gd name="adj1" fmla="val 50000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Connettore 4 57">
              <a:extLst>
                <a:ext uri="{FF2B5EF4-FFF2-40B4-BE49-F238E27FC236}">
                  <a16:creationId xmlns:a16="http://schemas.microsoft.com/office/drawing/2014/main" id="{8F1F8839-9960-433D-ACEA-98C976040E6C}"/>
                </a:ext>
              </a:extLst>
            </p:cNvPr>
            <p:cNvCxnSpPr>
              <a:stCxn id="7" idx="1"/>
              <a:endCxn id="53" idx="0"/>
            </p:cNvCxnSpPr>
            <p:nvPr/>
          </p:nvCxnSpPr>
          <p:spPr bwMode="auto">
            <a:xfrm rot="10800000" flipV="1">
              <a:off x="919212" y="1038053"/>
              <a:ext cx="532820" cy="781123"/>
            </a:xfrm>
            <a:prstGeom prst="bentConnector2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62A4BD04-2FB9-4F61-BA83-95EE258E9AB1}"/>
              </a:ext>
            </a:extLst>
          </p:cNvPr>
          <p:cNvGrpSpPr/>
          <p:nvPr/>
        </p:nvGrpSpPr>
        <p:grpSpPr>
          <a:xfrm>
            <a:off x="5133475" y="4957009"/>
            <a:ext cx="527781" cy="1090498"/>
            <a:chOff x="798896" y="1408019"/>
            <a:chExt cx="527781" cy="1970449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53046B81-4A3D-41D8-984F-05FC50959473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63A2AC44-EE4F-4E3B-B4C4-A437418AAFBB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2" name="Connettore 4 61">
              <a:extLst>
                <a:ext uri="{FF2B5EF4-FFF2-40B4-BE49-F238E27FC236}">
                  <a16:creationId xmlns:a16="http://schemas.microsoft.com/office/drawing/2014/main" id="{5547C49F-E30D-4829-8FA7-4380B4846A8B}"/>
                </a:ext>
              </a:extLst>
            </p:cNvPr>
            <p:cNvCxnSpPr>
              <a:stCxn id="60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Connettore 4 62">
              <a:extLst>
                <a:ext uri="{FF2B5EF4-FFF2-40B4-BE49-F238E27FC236}">
                  <a16:creationId xmlns:a16="http://schemas.microsoft.com/office/drawing/2014/main" id="{BAEDD847-7F06-4827-9ED7-B863A5C11CA7}"/>
                </a:ext>
              </a:extLst>
            </p:cNvPr>
            <p:cNvCxnSpPr>
              <a:endCxn id="61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nettore 4 63">
              <a:extLst>
                <a:ext uri="{FF2B5EF4-FFF2-40B4-BE49-F238E27FC236}">
                  <a16:creationId xmlns:a16="http://schemas.microsoft.com/office/drawing/2014/main" id="{445F4572-FB8C-4680-9125-11A83F31BF55}"/>
                </a:ext>
              </a:extLst>
            </p:cNvPr>
            <p:cNvCxnSpPr>
              <a:stCxn id="61" idx="0"/>
            </p:cNvCxnSpPr>
            <p:nvPr/>
          </p:nvCxnSpPr>
          <p:spPr bwMode="auto">
            <a:xfrm rot="5400000" flipH="1" flipV="1">
              <a:off x="1001584" y="1612798"/>
              <a:ext cx="409558" cy="3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5" name="Connettore 4 64">
              <a:extLst>
                <a:ext uri="{FF2B5EF4-FFF2-40B4-BE49-F238E27FC236}">
                  <a16:creationId xmlns:a16="http://schemas.microsoft.com/office/drawing/2014/main" id="{49D3B784-CA5D-4BB0-AB34-6685C7AE9FEA}"/>
                </a:ext>
              </a:extLst>
            </p:cNvPr>
            <p:cNvCxnSpPr>
              <a:endCxn id="60" idx="0"/>
            </p:cNvCxnSpPr>
            <p:nvPr/>
          </p:nvCxnSpPr>
          <p:spPr bwMode="auto">
            <a:xfrm rot="5400000">
              <a:off x="713635" y="1613597"/>
              <a:ext cx="411157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241CE716-070F-40D7-A228-F9C3A8AFE431}"/>
              </a:ext>
            </a:extLst>
          </p:cNvPr>
          <p:cNvGrpSpPr/>
          <p:nvPr/>
        </p:nvGrpSpPr>
        <p:grpSpPr>
          <a:xfrm>
            <a:off x="7780510" y="4957008"/>
            <a:ext cx="527781" cy="1059122"/>
            <a:chOff x="798896" y="1464715"/>
            <a:chExt cx="527781" cy="19137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96221B2A-F115-4A0C-9B2F-477CA9D9D982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616E5508-7BD0-4211-9D6A-11B2A09A87D7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9" name="Connettore 4 68">
              <a:extLst>
                <a:ext uri="{FF2B5EF4-FFF2-40B4-BE49-F238E27FC236}">
                  <a16:creationId xmlns:a16="http://schemas.microsoft.com/office/drawing/2014/main" id="{173DE450-9B27-4E53-B36B-E6DC1EA1B211}"/>
                </a:ext>
              </a:extLst>
            </p:cNvPr>
            <p:cNvCxnSpPr>
              <a:stCxn id="67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0" name="Connettore 4 69">
              <a:extLst>
                <a:ext uri="{FF2B5EF4-FFF2-40B4-BE49-F238E27FC236}">
                  <a16:creationId xmlns:a16="http://schemas.microsoft.com/office/drawing/2014/main" id="{A9BA20E4-09EC-41B4-B64F-35F0267E682A}"/>
                </a:ext>
              </a:extLst>
            </p:cNvPr>
            <p:cNvCxnSpPr>
              <a:endCxn id="68" idx="2"/>
            </p:cNvCxnSpPr>
            <p:nvPr/>
          </p:nvCxnSpPr>
          <p:spPr bwMode="auto">
            <a:xfrm rot="5400000" flipH="1" flipV="1">
              <a:off x="873489" y="3045598"/>
              <a:ext cx="665743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Connettore 4 70">
              <a:extLst>
                <a:ext uri="{FF2B5EF4-FFF2-40B4-BE49-F238E27FC236}">
                  <a16:creationId xmlns:a16="http://schemas.microsoft.com/office/drawing/2014/main" id="{DE647A48-3EA2-49D6-A759-73924656A940}"/>
                </a:ext>
              </a:extLst>
            </p:cNvPr>
            <p:cNvCxnSpPr>
              <a:stCxn id="68" idx="0"/>
            </p:cNvCxnSpPr>
            <p:nvPr/>
          </p:nvCxnSpPr>
          <p:spPr bwMode="auto">
            <a:xfrm rot="5400000" flipH="1" flipV="1">
              <a:off x="1029932" y="1646271"/>
              <a:ext cx="352860" cy="12700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Connettore 4 71">
              <a:extLst>
                <a:ext uri="{FF2B5EF4-FFF2-40B4-BE49-F238E27FC236}">
                  <a16:creationId xmlns:a16="http://schemas.microsoft.com/office/drawing/2014/main" id="{26487DF9-7F82-404E-9B8B-C3F66DE4685E}"/>
                </a:ext>
              </a:extLst>
            </p:cNvPr>
            <p:cNvCxnSpPr>
              <a:endCxn id="67" idx="0"/>
            </p:cNvCxnSpPr>
            <p:nvPr/>
          </p:nvCxnSpPr>
          <p:spPr bwMode="auto">
            <a:xfrm rot="5400000">
              <a:off x="743570" y="1640358"/>
              <a:ext cx="354461" cy="3176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4E7EAAEC-38EA-4552-811F-1FFC7195F2D4}"/>
              </a:ext>
            </a:extLst>
          </p:cNvPr>
          <p:cNvSpPr txBox="1"/>
          <p:nvPr/>
        </p:nvSpPr>
        <p:spPr>
          <a:xfrm>
            <a:off x="4976814" y="2406650"/>
            <a:ext cx="922337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sz="1600" err="1">
                <a:solidFill>
                  <a:schemeClr val="bg2">
                    <a:lumMod val="90000"/>
                  </a:schemeClr>
                </a:solidFill>
                <a:latin typeface="+mj-lt"/>
              </a:rPr>
              <a:t>Listening</a:t>
            </a:r>
            <a:endParaRPr lang="it-IT" sz="160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algn="ctr">
              <a:defRPr/>
            </a:pPr>
            <a:r>
              <a:rPr lang="it-IT" sz="1600" err="1">
                <a:solidFill>
                  <a:schemeClr val="bg2">
                    <a:lumMod val="90000"/>
                  </a:schemeClr>
                </a:solidFill>
                <a:latin typeface="+mj-lt"/>
              </a:rPr>
              <a:t>Socket</a:t>
            </a:r>
            <a:endParaRPr lang="it-IT" sz="160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CFFAEDC5-1778-45BF-82D7-8662B10F7834}"/>
              </a:ext>
            </a:extLst>
          </p:cNvPr>
          <p:cNvSpPr/>
          <p:nvPr/>
        </p:nvSpPr>
        <p:spPr bwMode="auto">
          <a:xfrm>
            <a:off x="7780338" y="3551239"/>
            <a:ext cx="1217612" cy="7699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>
                <a:solidFill>
                  <a:schemeClr val="bg2">
                    <a:lumMod val="90000"/>
                  </a:schemeClr>
                </a:solidFill>
                <a:latin typeface="+mj-lt"/>
              </a:rPr>
              <a:t>Routing</a:t>
            </a:r>
          </a:p>
          <a:p>
            <a:pPr>
              <a:defRPr/>
            </a:pPr>
            <a:r>
              <a:rPr lang="it-IT" err="1">
                <a:solidFill>
                  <a:schemeClr val="bg2">
                    <a:lumMod val="90000"/>
                  </a:schemeClr>
                </a:solidFill>
                <a:latin typeface="+mj-lt"/>
              </a:rPr>
              <a:t>Tables</a:t>
            </a:r>
            <a:endParaRPr lang="it-IT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>
              <a:defRPr/>
            </a:pPr>
            <a:endParaRPr lang="it-IT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A7784BEF-7C61-4C36-8538-35A22FF97A9F}"/>
              </a:ext>
            </a:extLst>
          </p:cNvPr>
          <p:cNvSpPr/>
          <p:nvPr/>
        </p:nvSpPr>
        <p:spPr bwMode="auto">
          <a:xfrm>
            <a:off x="8188325" y="295275"/>
            <a:ext cx="1289050" cy="6921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sz="1100">
                <a:solidFill>
                  <a:schemeClr val="bg2">
                    <a:lumMod val="90000"/>
                  </a:schemeClr>
                </a:solidFill>
              </a:rPr>
              <a:t>Application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261C96A5-F106-4A6C-8161-92BA25693C65}"/>
              </a:ext>
            </a:extLst>
          </p:cNvPr>
          <p:cNvSpPr/>
          <p:nvPr/>
        </p:nvSpPr>
        <p:spPr bwMode="auto">
          <a:xfrm>
            <a:off x="6456363" y="295275"/>
            <a:ext cx="1289050" cy="6921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sz="1100">
                <a:solidFill>
                  <a:schemeClr val="bg2">
                    <a:lumMod val="90000"/>
                  </a:schemeClr>
                </a:solidFill>
              </a:rPr>
              <a:t>Application</a:t>
            </a:r>
          </a:p>
        </p:txBody>
      </p:sp>
      <p:cxnSp>
        <p:nvCxnSpPr>
          <p:cNvPr id="156694" name="Connettore 4 91">
            <a:extLst>
              <a:ext uri="{FF2B5EF4-FFF2-40B4-BE49-F238E27FC236}">
                <a16:creationId xmlns:a16="http://schemas.microsoft.com/office/drawing/2014/main" id="{718E56A7-8C42-438E-BA7D-01989DDD6685}"/>
              </a:ext>
            </a:extLst>
          </p:cNvPr>
          <p:cNvCxnSpPr>
            <a:cxnSpLocks noChangeShapeType="1"/>
            <a:stCxn id="45" idx="0"/>
            <a:endCxn id="85" idx="4"/>
          </p:cNvCxnSpPr>
          <p:nvPr/>
        </p:nvCxnSpPr>
        <p:spPr bwMode="auto">
          <a:xfrm rot="5400000" flipH="1" flipV="1">
            <a:off x="5115719" y="716756"/>
            <a:ext cx="1714500" cy="22558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395D9FA8-5AEF-478C-87F7-3FE0725F8862}"/>
              </a:ext>
            </a:extLst>
          </p:cNvPr>
          <p:cNvSpPr/>
          <p:nvPr/>
        </p:nvSpPr>
        <p:spPr bwMode="auto">
          <a:xfrm>
            <a:off x="3187700" y="4610101"/>
            <a:ext cx="5911850" cy="346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it-IT" sz="2000">
                <a:solidFill>
                  <a:schemeClr val="tx1"/>
                </a:solidFill>
                <a:latin typeface="+mj-lt"/>
              </a:rPr>
              <a:t>L2 – </a:t>
            </a:r>
            <a:r>
              <a:rPr lang="it-IT" sz="2000" err="1">
                <a:solidFill>
                  <a:schemeClr val="tx1"/>
                </a:solidFill>
                <a:latin typeface="+mj-lt"/>
              </a:rPr>
              <a:t>Forwarding</a:t>
            </a:r>
            <a:r>
              <a:rPr lang="it-IT" sz="200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err="1">
                <a:solidFill>
                  <a:schemeClr val="tx1"/>
                </a:solidFill>
                <a:latin typeface="+mj-lt"/>
              </a:rPr>
              <a:t>logic</a:t>
            </a:r>
            <a:endParaRPr lang="it-IT" sz="2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CE39F-CE3D-40C3-A739-A4D2BD2E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1" y="866270"/>
            <a:ext cx="904303" cy="530343"/>
          </a:xfrm>
          <a:prstGeom prst="rect">
            <a:avLst/>
          </a:prstGeom>
        </p:spPr>
      </p:pic>
      <p:grpSp>
        <p:nvGrpSpPr>
          <p:cNvPr id="73" name="Group 85">
            <a:extLst>
              <a:ext uri="{FF2B5EF4-FFF2-40B4-BE49-F238E27FC236}">
                <a16:creationId xmlns:a16="http://schemas.microsoft.com/office/drawing/2014/main" id="{9610E1E1-7AE4-4E20-948D-618D62676C71}"/>
              </a:ext>
            </a:extLst>
          </p:cNvPr>
          <p:cNvGrpSpPr>
            <a:grpSpLocks/>
          </p:cNvGrpSpPr>
          <p:nvPr/>
        </p:nvGrpSpPr>
        <p:grpSpPr bwMode="auto">
          <a:xfrm>
            <a:off x="353458" y="198790"/>
            <a:ext cx="631032" cy="556037"/>
            <a:chOff x="4733" y="2082"/>
            <a:chExt cx="272" cy="282"/>
          </a:xfrm>
        </p:grpSpPr>
        <p:graphicFrame>
          <p:nvGraphicFramePr>
            <p:cNvPr id="74" name="Object 86">
              <a:extLst>
                <a:ext uri="{FF2B5EF4-FFF2-40B4-BE49-F238E27FC236}">
                  <a16:creationId xmlns:a16="http://schemas.microsoft.com/office/drawing/2014/main" id="{BB09AA61-C339-4F96-9ADC-4DD4332643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826829" imgH="840406" progId="">
                    <p:embed/>
                  </p:oleObj>
                </mc:Choice>
                <mc:Fallback>
                  <p:oleObj name="Clip" r:id="rId3" imgW="826829" imgH="840406" progId="">
                    <p:embed/>
                    <p:pic>
                      <p:nvPicPr>
                        <p:cNvPr id="74" name="Object 86">
                          <a:extLst>
                            <a:ext uri="{FF2B5EF4-FFF2-40B4-BE49-F238E27FC236}">
                              <a16:creationId xmlns:a16="http://schemas.microsoft.com/office/drawing/2014/main" id="{BB09AA61-C339-4F96-9ADC-4DD4332643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Rectangle 87">
              <a:extLst>
                <a:ext uri="{FF2B5EF4-FFF2-40B4-BE49-F238E27FC236}">
                  <a16:creationId xmlns:a16="http://schemas.microsoft.com/office/drawing/2014/main" id="{FAA5E0C3-D945-4754-AB0A-4E2AA3848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F8FFF05-E7DF-4709-A766-78249085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5651" name="Segnaposto numero diapositiva 3">
            <a:extLst>
              <a:ext uri="{FF2B5EF4-FFF2-40B4-BE49-F238E27FC236}">
                <a16:creationId xmlns:a16="http://schemas.microsoft.com/office/drawing/2014/main" id="{F97180CD-FC89-4037-BD94-C2B36CE863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FDDC8175-3B95-4A3F-B15B-BDF38DB3345F}" type="slidenum">
              <a:rPr lang="en-US" altLang="it-IT" sz="1400">
                <a:cs typeface="Arial" panose="020B0604020202020204" pitchFamily="34" charset="0"/>
              </a:rPr>
              <a:pPr eaLnBrk="0" hangingPunct="0"/>
              <a:t>26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77442F9-AAC8-4B94-944D-0EEDA4A689CE}"/>
              </a:ext>
            </a:extLst>
          </p:cNvPr>
          <p:cNvSpPr/>
          <p:nvPr/>
        </p:nvSpPr>
        <p:spPr bwMode="auto">
          <a:xfrm>
            <a:off x="2053389" y="3378468"/>
            <a:ext cx="8210350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Network </a:t>
            </a:r>
            <a:r>
              <a:rPr lang="it-IT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Layer</a:t>
            </a: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IP</a:t>
            </a:r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155653" name="Gruppo 22">
            <a:extLst>
              <a:ext uri="{FF2B5EF4-FFF2-40B4-BE49-F238E27FC236}">
                <a16:creationId xmlns:a16="http://schemas.microsoft.com/office/drawing/2014/main" id="{F1A6274A-735D-4577-9D43-954FAE16D1F3}"/>
              </a:ext>
            </a:extLst>
          </p:cNvPr>
          <p:cNvGrpSpPr>
            <a:grpSpLocks/>
          </p:cNvGrpSpPr>
          <p:nvPr/>
        </p:nvGrpSpPr>
        <p:grpSpPr bwMode="auto">
          <a:xfrm>
            <a:off x="2322514" y="1366838"/>
            <a:ext cx="528637" cy="2011362"/>
            <a:chOff x="798896" y="1366787"/>
            <a:chExt cx="527781" cy="2011681"/>
          </a:xfrm>
        </p:grpSpPr>
        <p:sp>
          <p:nvSpPr>
            <p:cNvPr id="155690" name="Rettangolo 4">
              <a:extLst>
                <a:ext uri="{FF2B5EF4-FFF2-40B4-BE49-F238E27FC236}">
                  <a16:creationId xmlns:a16="http://schemas.microsoft.com/office/drawing/2014/main" id="{B38662E4-9886-4F2F-B36E-1BF01BE13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5691" name="Rettangolo 5">
              <a:extLst>
                <a:ext uri="{FF2B5EF4-FFF2-40B4-BE49-F238E27FC236}">
                  <a16:creationId xmlns:a16="http://schemas.microsoft.com/office/drawing/2014/main" id="{6BA9C930-2EA2-4071-9FF7-2DEC1D405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5692" name="Connettore 4 12">
              <a:extLst>
                <a:ext uri="{FF2B5EF4-FFF2-40B4-BE49-F238E27FC236}">
                  <a16:creationId xmlns:a16="http://schemas.microsoft.com/office/drawing/2014/main" id="{69E4A16F-B96D-4590-B83F-3BC5D27ABF1D}"/>
                </a:ext>
              </a:extLst>
            </p:cNvPr>
            <p:cNvCxnSpPr>
              <a:cxnSpLocks noChangeShapeType="1"/>
              <a:stCxn id="155690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93" name="Connettore 4 14">
              <a:extLst>
                <a:ext uri="{FF2B5EF4-FFF2-40B4-BE49-F238E27FC236}">
                  <a16:creationId xmlns:a16="http://schemas.microsoft.com/office/drawing/2014/main" id="{5FDF4686-2559-4888-8C9C-EA06502A30FE}"/>
                </a:ext>
              </a:extLst>
            </p:cNvPr>
            <p:cNvCxnSpPr>
              <a:cxnSpLocks noChangeShapeType="1"/>
              <a:endCxn id="155691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94" name="Connettore 4 16">
              <a:extLst>
                <a:ext uri="{FF2B5EF4-FFF2-40B4-BE49-F238E27FC236}">
                  <a16:creationId xmlns:a16="http://schemas.microsoft.com/office/drawing/2014/main" id="{B0AF2C92-BB65-472A-842F-3D420759FA30}"/>
                </a:ext>
              </a:extLst>
            </p:cNvPr>
            <p:cNvCxnSpPr>
              <a:cxnSpLocks noChangeShapeType="1"/>
              <a:stCxn id="155691" idx="0"/>
            </p:cNvCxnSpPr>
            <p:nvPr/>
          </p:nvCxnSpPr>
          <p:spPr bwMode="auto">
            <a:xfrm rot="5400000" flipH="1" flipV="1">
              <a:off x="983774" y="1589375"/>
              <a:ext cx="450790" cy="561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95" name="Connettore 4 19">
              <a:extLst>
                <a:ext uri="{FF2B5EF4-FFF2-40B4-BE49-F238E27FC236}">
                  <a16:creationId xmlns:a16="http://schemas.microsoft.com/office/drawing/2014/main" id="{9F2A41F0-43ED-4AB5-AC44-24C36503FF66}"/>
                </a:ext>
              </a:extLst>
            </p:cNvPr>
            <p:cNvCxnSpPr>
              <a:cxnSpLocks noChangeShapeType="1"/>
              <a:endCxn id="155690" idx="0"/>
            </p:cNvCxnSpPr>
            <p:nvPr/>
          </p:nvCxnSpPr>
          <p:spPr bwMode="auto">
            <a:xfrm rot="5400000">
              <a:off x="696194" y="1589808"/>
              <a:ext cx="452388" cy="635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5654" name="Gruppo 23">
            <a:extLst>
              <a:ext uri="{FF2B5EF4-FFF2-40B4-BE49-F238E27FC236}">
                <a16:creationId xmlns:a16="http://schemas.microsoft.com/office/drawing/2014/main" id="{7591A7BA-E77F-43C4-8477-77D254F32781}"/>
              </a:ext>
            </a:extLst>
          </p:cNvPr>
          <p:cNvGrpSpPr>
            <a:grpSpLocks/>
          </p:cNvGrpSpPr>
          <p:nvPr/>
        </p:nvGrpSpPr>
        <p:grpSpPr bwMode="auto">
          <a:xfrm>
            <a:off x="3263901" y="641350"/>
            <a:ext cx="2898775" cy="2725738"/>
            <a:chOff x="798896" y="652909"/>
            <a:chExt cx="2897643" cy="2725559"/>
          </a:xfrm>
        </p:grpSpPr>
        <p:sp>
          <p:nvSpPr>
            <p:cNvPr id="155684" name="Rettangolo 24">
              <a:extLst>
                <a:ext uri="{FF2B5EF4-FFF2-40B4-BE49-F238E27FC236}">
                  <a16:creationId xmlns:a16="http://schemas.microsoft.com/office/drawing/2014/main" id="{1512BE83-10D6-4D68-92EC-AF29BC20E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5685" name="Rettangolo 25">
              <a:extLst>
                <a:ext uri="{FF2B5EF4-FFF2-40B4-BE49-F238E27FC236}">
                  <a16:creationId xmlns:a16="http://schemas.microsoft.com/office/drawing/2014/main" id="{A9F841A5-997B-4F4B-A267-BF7B2B43F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5686" name="Connettore 4 26">
              <a:extLst>
                <a:ext uri="{FF2B5EF4-FFF2-40B4-BE49-F238E27FC236}">
                  <a16:creationId xmlns:a16="http://schemas.microsoft.com/office/drawing/2014/main" id="{950ABA36-8072-456C-AFCE-D1C02BBE48B5}"/>
                </a:ext>
              </a:extLst>
            </p:cNvPr>
            <p:cNvCxnSpPr>
              <a:cxnSpLocks noChangeShapeType="1"/>
              <a:stCxn id="155684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87" name="Connettore 4 27">
              <a:extLst>
                <a:ext uri="{FF2B5EF4-FFF2-40B4-BE49-F238E27FC236}">
                  <a16:creationId xmlns:a16="http://schemas.microsoft.com/office/drawing/2014/main" id="{8C756A98-4A02-482D-8C82-BCEC6955E790}"/>
                </a:ext>
              </a:extLst>
            </p:cNvPr>
            <p:cNvCxnSpPr>
              <a:cxnSpLocks noChangeShapeType="1"/>
              <a:endCxn id="155685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88" name="Connettore 4 28">
              <a:extLst>
                <a:ext uri="{FF2B5EF4-FFF2-40B4-BE49-F238E27FC236}">
                  <a16:creationId xmlns:a16="http://schemas.microsoft.com/office/drawing/2014/main" id="{0C7E543E-99B5-4003-A4BC-0EB42BBA95F3}"/>
                </a:ext>
              </a:extLst>
            </p:cNvPr>
            <p:cNvCxnSpPr>
              <a:cxnSpLocks noChangeShapeType="1"/>
              <a:stCxn id="155685" idx="0"/>
              <a:endCxn id="85" idx="3"/>
            </p:cNvCxnSpPr>
            <p:nvPr/>
          </p:nvCxnSpPr>
          <p:spPr bwMode="auto">
            <a:xfrm rot="5400000" flipH="1" flipV="1">
              <a:off x="1991626" y="112665"/>
              <a:ext cx="919649" cy="2490176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89" name="Connettore 4 29">
              <a:extLst>
                <a:ext uri="{FF2B5EF4-FFF2-40B4-BE49-F238E27FC236}">
                  <a16:creationId xmlns:a16="http://schemas.microsoft.com/office/drawing/2014/main" id="{B1B9D018-D8B1-4651-A409-9E89C77027B7}"/>
                </a:ext>
              </a:extLst>
            </p:cNvPr>
            <p:cNvCxnSpPr>
              <a:cxnSpLocks noChangeShapeType="1"/>
              <a:stCxn id="85" idx="2"/>
              <a:endCxn id="155684" idx="0"/>
            </p:cNvCxnSpPr>
            <p:nvPr/>
          </p:nvCxnSpPr>
          <p:spPr bwMode="auto">
            <a:xfrm rot="10800000" flipV="1">
              <a:off x="919213" y="652909"/>
              <a:ext cx="2588435" cy="1166268"/>
            </a:xfrm>
            <a:prstGeom prst="bentConnector2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5655" name="Gruppo 30">
            <a:extLst>
              <a:ext uri="{FF2B5EF4-FFF2-40B4-BE49-F238E27FC236}">
                <a16:creationId xmlns:a16="http://schemas.microsoft.com/office/drawing/2014/main" id="{90584AD1-7535-4395-8B6F-DA2B07ABC0DF}"/>
              </a:ext>
            </a:extLst>
          </p:cNvPr>
          <p:cNvGrpSpPr>
            <a:grpSpLocks/>
          </p:cNvGrpSpPr>
          <p:nvPr/>
        </p:nvGrpSpPr>
        <p:grpSpPr bwMode="auto">
          <a:xfrm>
            <a:off x="8470900" y="987426"/>
            <a:ext cx="527050" cy="2379663"/>
            <a:chOff x="798896" y="999417"/>
            <a:chExt cx="527781" cy="2379051"/>
          </a:xfrm>
        </p:grpSpPr>
        <p:sp>
          <p:nvSpPr>
            <p:cNvPr id="85022" name="Rettangolo 31">
              <a:extLst>
                <a:ext uri="{FF2B5EF4-FFF2-40B4-BE49-F238E27FC236}">
                  <a16:creationId xmlns:a16="http://schemas.microsoft.com/office/drawing/2014/main" id="{E326BB11-AC66-4AEA-9A46-347CD5E8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944"/>
              <a:ext cx="240045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85023" name="Rettangolo 32">
              <a:extLst>
                <a:ext uri="{FF2B5EF4-FFF2-40B4-BE49-F238E27FC236}">
                  <a16:creationId xmlns:a16="http://schemas.microsoft.com/office/drawing/2014/main" id="{7EF1E793-0A82-4C2A-906B-1729C3A2A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633" y="1818356"/>
              <a:ext cx="240044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85024" name="Connettore 4 33">
              <a:extLst>
                <a:ext uri="{FF2B5EF4-FFF2-40B4-BE49-F238E27FC236}">
                  <a16:creationId xmlns:a16="http://schemas.microsoft.com/office/drawing/2014/main" id="{ED23C4D2-1F80-485F-B899-DAEE4087AD03}"/>
                </a:ext>
              </a:extLst>
            </p:cNvPr>
            <p:cNvCxnSpPr>
              <a:cxnSpLocks noChangeShapeType="1"/>
              <a:stCxn id="85022" idx="2"/>
            </p:cNvCxnSpPr>
            <p:nvPr/>
          </p:nvCxnSpPr>
          <p:spPr bwMode="auto">
            <a:xfrm rot="5400000">
              <a:off x="588011" y="3046766"/>
              <a:ext cx="663404" cy="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5" name="Connettore 4 34">
              <a:extLst>
                <a:ext uri="{FF2B5EF4-FFF2-40B4-BE49-F238E27FC236}">
                  <a16:creationId xmlns:a16="http://schemas.microsoft.com/office/drawing/2014/main" id="{682C00A4-576E-4A5A-BDB4-8F8DA85ED8D3}"/>
                </a:ext>
              </a:extLst>
            </p:cNvPr>
            <p:cNvCxnSpPr>
              <a:cxnSpLocks noChangeShapeType="1"/>
              <a:endCxn id="85023" idx="2"/>
            </p:cNvCxnSpPr>
            <p:nvPr/>
          </p:nvCxnSpPr>
          <p:spPr bwMode="auto">
            <a:xfrm rot="5400000" flipH="1" flipV="1">
              <a:off x="873363" y="3045973"/>
              <a:ext cx="664992" cy="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6" name="Connettore 4 35">
              <a:extLst>
                <a:ext uri="{FF2B5EF4-FFF2-40B4-BE49-F238E27FC236}">
                  <a16:creationId xmlns:a16="http://schemas.microsoft.com/office/drawing/2014/main" id="{72191E87-603F-4107-B014-593B9E13425D}"/>
                </a:ext>
              </a:extLst>
            </p:cNvPr>
            <p:cNvCxnSpPr>
              <a:cxnSpLocks noChangeShapeType="1"/>
              <a:stCxn id="85023" idx="0"/>
            </p:cNvCxnSpPr>
            <p:nvPr/>
          </p:nvCxnSpPr>
          <p:spPr bwMode="auto">
            <a:xfrm rot="5400000" flipH="1" flipV="1">
              <a:off x="856799" y="1348478"/>
              <a:ext cx="818939" cy="12081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7" name="Connettore 4 36">
              <a:extLst>
                <a:ext uri="{FF2B5EF4-FFF2-40B4-BE49-F238E27FC236}">
                  <a16:creationId xmlns:a16="http://schemas.microsoft.com/office/drawing/2014/main" id="{A3552D57-E854-494A-906E-9E0FDCD449FC}"/>
                </a:ext>
              </a:extLst>
            </p:cNvPr>
            <p:cNvCxnSpPr>
              <a:cxnSpLocks noChangeShapeType="1"/>
              <a:stCxn id="83" idx="4"/>
              <a:endCxn id="85022" idx="0"/>
            </p:cNvCxnSpPr>
            <p:nvPr/>
          </p:nvCxnSpPr>
          <p:spPr bwMode="auto">
            <a:xfrm rot="5400000">
              <a:off x="630267" y="1288863"/>
              <a:ext cx="820527" cy="24163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</p:grpSp>
      <p:grpSp>
        <p:nvGrpSpPr>
          <p:cNvPr id="155656" name="Gruppo 37">
            <a:extLst>
              <a:ext uri="{FF2B5EF4-FFF2-40B4-BE49-F238E27FC236}">
                <a16:creationId xmlns:a16="http://schemas.microsoft.com/office/drawing/2014/main" id="{954D3CBF-D68E-48D6-946C-23674A36E53E}"/>
              </a:ext>
            </a:extLst>
          </p:cNvPr>
          <p:cNvGrpSpPr>
            <a:grpSpLocks/>
          </p:cNvGrpSpPr>
          <p:nvPr/>
        </p:nvGrpSpPr>
        <p:grpSpPr bwMode="auto">
          <a:xfrm>
            <a:off x="7708900" y="641350"/>
            <a:ext cx="668338" cy="2736850"/>
            <a:chOff x="798896" y="641681"/>
            <a:chExt cx="668673" cy="2736787"/>
          </a:xfrm>
        </p:grpSpPr>
        <p:sp>
          <p:nvSpPr>
            <p:cNvPr id="85016" name="Rettangolo 38">
              <a:extLst>
                <a:ext uri="{FF2B5EF4-FFF2-40B4-BE49-F238E27FC236}">
                  <a16:creationId xmlns:a16="http://schemas.microsoft.com/office/drawing/2014/main" id="{A4232D78-3638-4233-BCD3-0CD799EA4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579"/>
              <a:ext cx="241421" cy="89532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85017" name="Rettangolo 39">
              <a:extLst>
                <a:ext uri="{FF2B5EF4-FFF2-40B4-BE49-F238E27FC236}">
                  <a16:creationId xmlns:a16="http://schemas.microsoft.com/office/drawing/2014/main" id="{AC7ECAAE-E518-4B99-AAE2-BE38FB641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378" y="1817992"/>
              <a:ext cx="239832" cy="89532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85018" name="Connettore 4 40">
              <a:extLst>
                <a:ext uri="{FF2B5EF4-FFF2-40B4-BE49-F238E27FC236}">
                  <a16:creationId xmlns:a16="http://schemas.microsoft.com/office/drawing/2014/main" id="{D499E5B0-10D0-4DAD-8F75-EC6B14065EAC}"/>
                </a:ext>
              </a:extLst>
            </p:cNvPr>
            <p:cNvCxnSpPr>
              <a:cxnSpLocks noChangeShapeType="1"/>
              <a:stCxn id="85016" idx="2"/>
            </p:cNvCxnSpPr>
            <p:nvPr/>
          </p:nvCxnSpPr>
          <p:spPr bwMode="auto">
            <a:xfrm rot="5400000">
              <a:off x="587826" y="3046689"/>
              <a:ext cx="663560" cy="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19" name="Connettore 4 41">
              <a:extLst>
                <a:ext uri="{FF2B5EF4-FFF2-40B4-BE49-F238E27FC236}">
                  <a16:creationId xmlns:a16="http://schemas.microsoft.com/office/drawing/2014/main" id="{BFA8994E-230D-4D9E-A104-E74D40441102}"/>
                </a:ext>
              </a:extLst>
            </p:cNvPr>
            <p:cNvCxnSpPr>
              <a:cxnSpLocks noChangeShapeType="1"/>
              <a:endCxn id="85017" idx="2"/>
            </p:cNvCxnSpPr>
            <p:nvPr/>
          </p:nvCxnSpPr>
          <p:spPr bwMode="auto">
            <a:xfrm rot="5400000" flipH="1" flipV="1">
              <a:off x="874515" y="3045895"/>
              <a:ext cx="665147" cy="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0" name="Connettore 4 42">
              <a:extLst>
                <a:ext uri="{FF2B5EF4-FFF2-40B4-BE49-F238E27FC236}">
                  <a16:creationId xmlns:a16="http://schemas.microsoft.com/office/drawing/2014/main" id="{55618167-8380-491F-84A6-1F0F68C7DA09}"/>
                </a:ext>
              </a:extLst>
            </p:cNvPr>
            <p:cNvCxnSpPr>
              <a:cxnSpLocks noChangeShapeType="1"/>
              <a:stCxn id="85017" idx="0"/>
              <a:endCxn id="83" idx="3"/>
            </p:cNvCxnSpPr>
            <p:nvPr/>
          </p:nvCxnSpPr>
          <p:spPr bwMode="auto">
            <a:xfrm rot="5400000" flipH="1" flipV="1">
              <a:off x="871407" y="1221831"/>
              <a:ext cx="931842" cy="26048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1" name="Connettore 4 43">
              <a:extLst>
                <a:ext uri="{FF2B5EF4-FFF2-40B4-BE49-F238E27FC236}">
                  <a16:creationId xmlns:a16="http://schemas.microsoft.com/office/drawing/2014/main" id="{8C854A83-40CC-4D11-8C87-2492E9683050}"/>
                </a:ext>
              </a:extLst>
            </p:cNvPr>
            <p:cNvCxnSpPr>
              <a:cxnSpLocks noChangeShapeType="1"/>
              <a:stCxn id="83" idx="2"/>
              <a:endCxn id="85016" idx="0"/>
            </p:cNvCxnSpPr>
            <p:nvPr/>
          </p:nvCxnSpPr>
          <p:spPr bwMode="auto">
            <a:xfrm rot="10800000" flipV="1">
              <a:off x="919606" y="641681"/>
              <a:ext cx="358955" cy="1177898"/>
            </a:xfrm>
            <a:prstGeom prst="bentConnector2">
              <a:avLst/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9EDD08E5-EF60-4EF3-8869-B5FB9B1B252D}"/>
              </a:ext>
            </a:extLst>
          </p:cNvPr>
          <p:cNvSpPr/>
          <p:nvPr/>
        </p:nvSpPr>
        <p:spPr bwMode="auto">
          <a:xfrm>
            <a:off x="4556125" y="2701925"/>
            <a:ext cx="577850" cy="344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it-IT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55658" name="Connettore 4 46">
            <a:extLst>
              <a:ext uri="{FF2B5EF4-FFF2-40B4-BE49-F238E27FC236}">
                <a16:creationId xmlns:a16="http://schemas.microsoft.com/office/drawing/2014/main" id="{4B6F3762-17D4-4E9D-A811-F09DF98334C8}"/>
              </a:ext>
            </a:extLst>
          </p:cNvPr>
          <p:cNvCxnSpPr>
            <a:cxnSpLocks noChangeShapeType="1"/>
            <a:stCxn id="45" idx="2"/>
          </p:cNvCxnSpPr>
          <p:nvPr/>
        </p:nvCxnSpPr>
        <p:spPr bwMode="auto">
          <a:xfrm rot="5400000">
            <a:off x="4679157" y="3212307"/>
            <a:ext cx="331787" cy="127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Rettangolo 47">
            <a:extLst>
              <a:ext uri="{FF2B5EF4-FFF2-40B4-BE49-F238E27FC236}">
                <a16:creationId xmlns:a16="http://schemas.microsoft.com/office/drawing/2014/main" id="{6160A546-56BD-49FF-B188-58B468366B93}"/>
              </a:ext>
            </a:extLst>
          </p:cNvPr>
          <p:cNvSpPr/>
          <p:nvPr/>
        </p:nvSpPr>
        <p:spPr bwMode="auto">
          <a:xfrm>
            <a:off x="1639889" y="1241426"/>
            <a:ext cx="8931275" cy="19780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it-IT" err="1">
                <a:solidFill>
                  <a:schemeClr val="bg2">
                    <a:lumMod val="90000"/>
                  </a:schemeClr>
                </a:solidFill>
                <a:latin typeface="+mj-lt"/>
              </a:rPr>
              <a:t>Transport</a:t>
            </a:r>
            <a:r>
              <a:rPr lang="it-IT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it-IT" err="1">
                <a:solidFill>
                  <a:schemeClr val="bg2">
                    <a:lumMod val="90000"/>
                  </a:schemeClr>
                </a:solidFill>
                <a:latin typeface="+mj-lt"/>
              </a:rPr>
              <a:t>Layer</a:t>
            </a:r>
            <a:r>
              <a:rPr lang="it-IT">
                <a:solidFill>
                  <a:schemeClr val="bg2">
                    <a:lumMod val="90000"/>
                  </a:schemeClr>
                </a:solidFill>
                <a:latin typeface="+mj-lt"/>
              </a:rPr>
              <a:t> – TCP/UDP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31FBFEE7-20C7-4841-B4CB-173A2C2735C8}"/>
              </a:ext>
            </a:extLst>
          </p:cNvPr>
          <p:cNvSpPr/>
          <p:nvPr/>
        </p:nvSpPr>
        <p:spPr bwMode="auto">
          <a:xfrm>
            <a:off x="2390278" y="4705144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1</a:t>
            </a: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8D7C6AA-2D54-49B8-B233-8F7A9A625351}"/>
              </a:ext>
            </a:extLst>
          </p:cNvPr>
          <p:cNvSpPr/>
          <p:nvPr/>
        </p:nvSpPr>
        <p:spPr bwMode="auto">
          <a:xfrm>
            <a:off x="5088521" y="4705144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2</a:t>
            </a: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A9F6893-E787-4418-9EFF-956C2B89CF84}"/>
              </a:ext>
            </a:extLst>
          </p:cNvPr>
          <p:cNvSpPr/>
          <p:nvPr/>
        </p:nvSpPr>
        <p:spPr bwMode="auto">
          <a:xfrm>
            <a:off x="7690514" y="4705144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N</a:t>
            </a: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737DACB4-24DB-42B9-86FC-677D33E3DB74}"/>
              </a:ext>
            </a:extLst>
          </p:cNvPr>
          <p:cNvGrpSpPr/>
          <p:nvPr/>
        </p:nvGrpSpPr>
        <p:grpSpPr>
          <a:xfrm>
            <a:off x="2534565" y="4437246"/>
            <a:ext cx="527781" cy="1593515"/>
            <a:chOff x="798896" y="499105"/>
            <a:chExt cx="527781" cy="287936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E9CADCE1-0687-4F5C-B6E6-3CE52DA3E73C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743082FC-BF98-4513-9F08-02849A60CC8F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55" name="Connettore 4 54">
              <a:extLst>
                <a:ext uri="{FF2B5EF4-FFF2-40B4-BE49-F238E27FC236}">
                  <a16:creationId xmlns:a16="http://schemas.microsoft.com/office/drawing/2014/main" id="{AE706F38-B43C-4A72-BFAF-2BACE203ECF2}"/>
                </a:ext>
              </a:extLst>
            </p:cNvPr>
            <p:cNvCxnSpPr>
              <a:stCxn id="53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Connettore 4 55">
              <a:extLst>
                <a:ext uri="{FF2B5EF4-FFF2-40B4-BE49-F238E27FC236}">
                  <a16:creationId xmlns:a16="http://schemas.microsoft.com/office/drawing/2014/main" id="{60DE1A3D-A059-4914-8361-50DAAF795E76}"/>
                </a:ext>
              </a:extLst>
            </p:cNvPr>
            <p:cNvCxnSpPr>
              <a:endCxn id="54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Connettore 4 56">
              <a:extLst>
                <a:ext uri="{FF2B5EF4-FFF2-40B4-BE49-F238E27FC236}">
                  <a16:creationId xmlns:a16="http://schemas.microsoft.com/office/drawing/2014/main" id="{5C327901-3BCA-4057-9679-E26186590283}"/>
                </a:ext>
              </a:extLst>
            </p:cNvPr>
            <p:cNvCxnSpPr>
              <a:stCxn id="54" idx="0"/>
            </p:cNvCxnSpPr>
            <p:nvPr/>
          </p:nvCxnSpPr>
          <p:spPr bwMode="auto">
            <a:xfrm rot="5400000" flipH="1" flipV="1">
              <a:off x="549935" y="1155534"/>
              <a:ext cx="1318470" cy="5616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Connettore 4 57">
              <a:extLst>
                <a:ext uri="{FF2B5EF4-FFF2-40B4-BE49-F238E27FC236}">
                  <a16:creationId xmlns:a16="http://schemas.microsoft.com/office/drawing/2014/main" id="{656268AA-668F-4DF2-9DB2-EB4291604518}"/>
                </a:ext>
              </a:extLst>
            </p:cNvPr>
            <p:cNvCxnSpPr>
              <a:endCxn id="53" idx="0"/>
            </p:cNvCxnSpPr>
            <p:nvPr/>
          </p:nvCxnSpPr>
          <p:spPr bwMode="auto">
            <a:xfrm rot="16200000" flipH="1">
              <a:off x="259177" y="1159139"/>
              <a:ext cx="1320069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52904695-89B4-4B1A-8C46-B79479EF3796}"/>
              </a:ext>
            </a:extLst>
          </p:cNvPr>
          <p:cNvGrpSpPr/>
          <p:nvPr/>
        </p:nvGrpSpPr>
        <p:grpSpPr>
          <a:xfrm>
            <a:off x="5133475" y="4437246"/>
            <a:ext cx="527781" cy="1562137"/>
            <a:chOff x="798896" y="555803"/>
            <a:chExt cx="527781" cy="282266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7AC6390A-DA8F-4BED-8D47-C2C22018A326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36C1A1A4-7546-43AD-8055-66DDAE28E42B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2" name="Connettore 4 61">
              <a:extLst>
                <a:ext uri="{FF2B5EF4-FFF2-40B4-BE49-F238E27FC236}">
                  <a16:creationId xmlns:a16="http://schemas.microsoft.com/office/drawing/2014/main" id="{23790F98-9822-41BC-9C99-D7847E44AB7C}"/>
                </a:ext>
              </a:extLst>
            </p:cNvPr>
            <p:cNvCxnSpPr>
              <a:stCxn id="60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Connettore 4 62">
              <a:extLst>
                <a:ext uri="{FF2B5EF4-FFF2-40B4-BE49-F238E27FC236}">
                  <a16:creationId xmlns:a16="http://schemas.microsoft.com/office/drawing/2014/main" id="{8DB04931-801F-447F-BA5C-637FC8F36828}"/>
                </a:ext>
              </a:extLst>
            </p:cNvPr>
            <p:cNvCxnSpPr>
              <a:endCxn id="61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nettore 4 63">
              <a:extLst>
                <a:ext uri="{FF2B5EF4-FFF2-40B4-BE49-F238E27FC236}">
                  <a16:creationId xmlns:a16="http://schemas.microsoft.com/office/drawing/2014/main" id="{F236B58F-F2F4-479F-82E7-3BC8968A7D29}"/>
                </a:ext>
              </a:extLst>
            </p:cNvPr>
            <p:cNvCxnSpPr>
              <a:stCxn id="61" idx="0"/>
            </p:cNvCxnSpPr>
            <p:nvPr/>
          </p:nvCxnSpPr>
          <p:spPr bwMode="auto">
            <a:xfrm rot="5400000" flipH="1" flipV="1">
              <a:off x="575476" y="1186691"/>
              <a:ext cx="1261772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5" name="Connettore 4 64">
              <a:extLst>
                <a:ext uri="{FF2B5EF4-FFF2-40B4-BE49-F238E27FC236}">
                  <a16:creationId xmlns:a16="http://schemas.microsoft.com/office/drawing/2014/main" id="{C2CA0EA9-505B-4F07-BCA0-65CEBF537B5A}"/>
                </a:ext>
              </a:extLst>
            </p:cNvPr>
            <p:cNvCxnSpPr>
              <a:endCxn id="60" idx="0"/>
            </p:cNvCxnSpPr>
            <p:nvPr/>
          </p:nvCxnSpPr>
          <p:spPr bwMode="auto">
            <a:xfrm rot="16200000" flipH="1">
              <a:off x="287526" y="1187488"/>
              <a:ext cx="1263372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465FBC4F-3340-4F12-B515-BA23236CE613}"/>
              </a:ext>
            </a:extLst>
          </p:cNvPr>
          <p:cNvGrpSpPr/>
          <p:nvPr/>
        </p:nvGrpSpPr>
        <p:grpSpPr>
          <a:xfrm>
            <a:off x="7780510" y="4437248"/>
            <a:ext cx="527781" cy="1530759"/>
            <a:chOff x="798896" y="612503"/>
            <a:chExt cx="527781" cy="276596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6B7B190-B1A5-4C6B-88D3-639F72288452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11F4A134-E47E-4977-A63B-DD1F4C85C5E3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9" name="Connettore 4 68">
              <a:extLst>
                <a:ext uri="{FF2B5EF4-FFF2-40B4-BE49-F238E27FC236}">
                  <a16:creationId xmlns:a16="http://schemas.microsoft.com/office/drawing/2014/main" id="{A78C1D14-3AB9-4C86-B91F-4AA747B20C4C}"/>
                </a:ext>
              </a:extLst>
            </p:cNvPr>
            <p:cNvCxnSpPr>
              <a:stCxn id="67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0" name="Connettore 4 69">
              <a:extLst>
                <a:ext uri="{FF2B5EF4-FFF2-40B4-BE49-F238E27FC236}">
                  <a16:creationId xmlns:a16="http://schemas.microsoft.com/office/drawing/2014/main" id="{850C759D-42F0-4B2B-9210-93D1036A9278}"/>
                </a:ext>
              </a:extLst>
            </p:cNvPr>
            <p:cNvCxnSpPr>
              <a:endCxn id="68" idx="2"/>
            </p:cNvCxnSpPr>
            <p:nvPr/>
          </p:nvCxnSpPr>
          <p:spPr bwMode="auto">
            <a:xfrm rot="5400000" flipH="1" flipV="1">
              <a:off x="873489" y="3045598"/>
              <a:ext cx="665743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Connettore 4 70">
              <a:extLst>
                <a:ext uri="{FF2B5EF4-FFF2-40B4-BE49-F238E27FC236}">
                  <a16:creationId xmlns:a16="http://schemas.microsoft.com/office/drawing/2014/main" id="{7FDD2772-0801-4CDA-AED8-A22EA11AB3A4}"/>
                </a:ext>
              </a:extLst>
            </p:cNvPr>
            <p:cNvCxnSpPr>
              <a:stCxn id="68" idx="0"/>
            </p:cNvCxnSpPr>
            <p:nvPr/>
          </p:nvCxnSpPr>
          <p:spPr bwMode="auto">
            <a:xfrm rot="5400000" flipH="1" flipV="1">
              <a:off x="606633" y="1212233"/>
              <a:ext cx="1205075" cy="5617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Connettore 4 71">
              <a:extLst>
                <a:ext uri="{FF2B5EF4-FFF2-40B4-BE49-F238E27FC236}">
                  <a16:creationId xmlns:a16="http://schemas.microsoft.com/office/drawing/2014/main" id="{B8CDFFBF-2ED3-4B52-B731-5F808422063A}"/>
                </a:ext>
              </a:extLst>
            </p:cNvPr>
            <p:cNvCxnSpPr>
              <a:endCxn id="67" idx="0"/>
            </p:cNvCxnSpPr>
            <p:nvPr/>
          </p:nvCxnSpPr>
          <p:spPr bwMode="auto">
            <a:xfrm rot="5400000">
              <a:off x="319052" y="1212664"/>
              <a:ext cx="1206674" cy="635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BA3A2686-8D3D-438F-AD2B-DA2625403676}"/>
              </a:ext>
            </a:extLst>
          </p:cNvPr>
          <p:cNvSpPr txBox="1"/>
          <p:nvPr/>
        </p:nvSpPr>
        <p:spPr>
          <a:xfrm>
            <a:off x="4976814" y="2406650"/>
            <a:ext cx="922337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sz="1600" err="1">
                <a:solidFill>
                  <a:schemeClr val="bg2">
                    <a:lumMod val="90000"/>
                  </a:schemeClr>
                </a:solidFill>
                <a:latin typeface="+mj-lt"/>
              </a:rPr>
              <a:t>Listening</a:t>
            </a:r>
            <a:endParaRPr lang="it-IT" sz="160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algn="ctr">
              <a:defRPr/>
            </a:pPr>
            <a:r>
              <a:rPr lang="it-IT" sz="1600" err="1">
                <a:solidFill>
                  <a:schemeClr val="bg2">
                    <a:lumMod val="90000"/>
                  </a:schemeClr>
                </a:solidFill>
                <a:latin typeface="+mj-lt"/>
              </a:rPr>
              <a:t>Socket</a:t>
            </a:r>
            <a:endParaRPr lang="it-IT" sz="160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4B3D3B17-160F-4B76-AA1A-56E35F68C07B}"/>
              </a:ext>
            </a:extLst>
          </p:cNvPr>
          <p:cNvSpPr/>
          <p:nvPr/>
        </p:nvSpPr>
        <p:spPr bwMode="auto">
          <a:xfrm>
            <a:off x="7780338" y="3551239"/>
            <a:ext cx="1217612" cy="7699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>
                <a:latin typeface="+mj-lt"/>
              </a:rPr>
              <a:t>Routing</a:t>
            </a:r>
          </a:p>
          <a:p>
            <a:pPr>
              <a:defRPr/>
            </a:pPr>
            <a:r>
              <a:rPr lang="it-IT" err="1">
                <a:latin typeface="+mj-lt"/>
              </a:rPr>
              <a:t>Tables</a:t>
            </a:r>
            <a:endParaRPr lang="it-IT">
              <a:latin typeface="+mj-lt"/>
            </a:endParaRPr>
          </a:p>
          <a:p>
            <a:pPr>
              <a:defRPr/>
            </a:pPr>
            <a:endParaRPr lang="it-IT"/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4D8FB7CC-D668-4545-B199-0DD0A65CA58F}"/>
              </a:ext>
            </a:extLst>
          </p:cNvPr>
          <p:cNvSpPr/>
          <p:nvPr/>
        </p:nvSpPr>
        <p:spPr bwMode="auto">
          <a:xfrm>
            <a:off x="8188325" y="295275"/>
            <a:ext cx="1289050" cy="6921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sz="1100">
                <a:solidFill>
                  <a:schemeClr val="bg2">
                    <a:lumMod val="90000"/>
                  </a:schemeClr>
                </a:solidFill>
              </a:rPr>
              <a:t>Application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5A49531-DF0A-4CC3-ADBC-F4B90A862050}"/>
              </a:ext>
            </a:extLst>
          </p:cNvPr>
          <p:cNvSpPr/>
          <p:nvPr/>
        </p:nvSpPr>
        <p:spPr bwMode="auto">
          <a:xfrm>
            <a:off x="5973763" y="295275"/>
            <a:ext cx="1289050" cy="6921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sz="1100">
                <a:solidFill>
                  <a:schemeClr val="bg2">
                    <a:lumMod val="90000"/>
                  </a:schemeClr>
                </a:solidFill>
              </a:rPr>
              <a:t>Application</a:t>
            </a:r>
          </a:p>
        </p:txBody>
      </p:sp>
      <p:cxnSp>
        <p:nvCxnSpPr>
          <p:cNvPr id="155670" name="Connettore 4 91">
            <a:extLst>
              <a:ext uri="{FF2B5EF4-FFF2-40B4-BE49-F238E27FC236}">
                <a16:creationId xmlns:a16="http://schemas.microsoft.com/office/drawing/2014/main" id="{FC989613-58BA-4C0C-9328-817BB13B158F}"/>
              </a:ext>
            </a:extLst>
          </p:cNvPr>
          <p:cNvCxnSpPr>
            <a:cxnSpLocks noChangeShapeType="1"/>
            <a:stCxn id="45" idx="0"/>
            <a:endCxn id="85" idx="4"/>
          </p:cNvCxnSpPr>
          <p:nvPr/>
        </p:nvCxnSpPr>
        <p:spPr bwMode="auto">
          <a:xfrm rot="5400000" flipH="1" flipV="1">
            <a:off x="4874419" y="958056"/>
            <a:ext cx="1714500" cy="17732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" name="Group 119">
            <a:extLst>
              <a:ext uri="{FF2B5EF4-FFF2-40B4-BE49-F238E27FC236}">
                <a16:creationId xmlns:a16="http://schemas.microsoft.com/office/drawing/2014/main" id="{6D9B72F6-6916-4EEB-B320-73EA0691C366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271972"/>
            <a:ext cx="939800" cy="539877"/>
            <a:chOff x="3600" y="219"/>
            <a:chExt cx="360" cy="175"/>
          </a:xfrm>
        </p:grpSpPr>
        <p:sp>
          <p:nvSpPr>
            <p:cNvPr id="74" name="Oval 120">
              <a:extLst>
                <a:ext uri="{FF2B5EF4-FFF2-40B4-BE49-F238E27FC236}">
                  <a16:creationId xmlns:a16="http://schemas.microsoft.com/office/drawing/2014/main" id="{2C9A14A6-8E02-42CD-B152-CDC4BE62E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75" name="Line 121">
              <a:extLst>
                <a:ext uri="{FF2B5EF4-FFF2-40B4-BE49-F238E27FC236}">
                  <a16:creationId xmlns:a16="http://schemas.microsoft.com/office/drawing/2014/main" id="{969E5B7D-7F12-420D-B839-8C3FFBDD5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Line 122">
              <a:extLst>
                <a:ext uri="{FF2B5EF4-FFF2-40B4-BE49-F238E27FC236}">
                  <a16:creationId xmlns:a16="http://schemas.microsoft.com/office/drawing/2014/main" id="{C4E65104-E72E-4669-834D-8955E0F25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123">
              <a:extLst>
                <a:ext uri="{FF2B5EF4-FFF2-40B4-BE49-F238E27FC236}">
                  <a16:creationId xmlns:a16="http://schemas.microsoft.com/office/drawing/2014/main" id="{91DC0AE4-6733-400A-B1A8-39F57BDD8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78" name="Oval 124">
              <a:extLst>
                <a:ext uri="{FF2B5EF4-FFF2-40B4-BE49-F238E27FC236}">
                  <a16:creationId xmlns:a16="http://schemas.microsoft.com/office/drawing/2014/main" id="{F52412D8-492C-4CEE-B36F-0587179FB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9" name="Group 125">
              <a:extLst>
                <a:ext uri="{FF2B5EF4-FFF2-40B4-BE49-F238E27FC236}">
                  <a16:creationId xmlns:a16="http://schemas.microsoft.com/office/drawing/2014/main" id="{C41F1454-B75F-4050-93EF-93D5BAB4F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8" name="Line 126">
                <a:extLst>
                  <a:ext uri="{FF2B5EF4-FFF2-40B4-BE49-F238E27FC236}">
                    <a16:creationId xmlns:a16="http://schemas.microsoft.com/office/drawing/2014/main" id="{BD17862F-D031-4011-BEEC-C7D117690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Line 127">
                <a:extLst>
                  <a:ext uri="{FF2B5EF4-FFF2-40B4-BE49-F238E27FC236}">
                    <a16:creationId xmlns:a16="http://schemas.microsoft.com/office/drawing/2014/main" id="{469AF864-9BA9-4397-B44D-E5A0C5A80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Line 128">
                <a:extLst>
                  <a:ext uri="{FF2B5EF4-FFF2-40B4-BE49-F238E27FC236}">
                    <a16:creationId xmlns:a16="http://schemas.microsoft.com/office/drawing/2014/main" id="{8246880F-0795-4121-8BE3-926E8EB53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0" name="Group 129">
              <a:extLst>
                <a:ext uri="{FF2B5EF4-FFF2-40B4-BE49-F238E27FC236}">
                  <a16:creationId xmlns:a16="http://schemas.microsoft.com/office/drawing/2014/main" id="{E021ADD0-4F74-4CD2-B508-B44E5EB4AFF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" name="Line 130">
                <a:extLst>
                  <a:ext uri="{FF2B5EF4-FFF2-40B4-BE49-F238E27FC236}">
                    <a16:creationId xmlns:a16="http://schemas.microsoft.com/office/drawing/2014/main" id="{6EE42B1F-7D84-4AD4-B005-FA64382B3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Line 131">
                <a:extLst>
                  <a:ext uri="{FF2B5EF4-FFF2-40B4-BE49-F238E27FC236}">
                    <a16:creationId xmlns:a16="http://schemas.microsoft.com/office/drawing/2014/main" id="{40F50705-4377-4BD3-B20A-58AD8448F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Line 132">
                <a:extLst>
                  <a:ext uri="{FF2B5EF4-FFF2-40B4-BE49-F238E27FC236}">
                    <a16:creationId xmlns:a16="http://schemas.microsoft.com/office/drawing/2014/main" id="{9FF81F6E-EF4A-4061-ADC2-C45CA9D30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155671" name="Titolo 1">
            <a:extLst>
              <a:ext uri="{FF2B5EF4-FFF2-40B4-BE49-F238E27FC236}">
                <a16:creationId xmlns:a16="http://schemas.microsoft.com/office/drawing/2014/main" id="{68572406-8C9D-4E86-A620-23EDEDC88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30350" y="17464"/>
            <a:ext cx="7772400" cy="733425"/>
          </a:xfrm>
        </p:spPr>
        <p:txBody>
          <a:bodyPr/>
          <a:lstStyle/>
          <a:p>
            <a:pPr eaLnBrk="1" hangingPunct="1"/>
            <a:r>
              <a:rPr lang="it-IT" altLang="it-IT" sz="3600"/>
              <a:t>Router – </a:t>
            </a:r>
            <a:r>
              <a:rPr lang="it-IT" altLang="it-IT" sz="3600" err="1"/>
              <a:t>Only</a:t>
            </a:r>
            <a:r>
              <a:rPr lang="it-IT" altLang="it-IT" sz="3600"/>
              <a:t> </a:t>
            </a:r>
            <a:r>
              <a:rPr lang="it-IT" altLang="it-IT" sz="3600" err="1"/>
              <a:t>layer</a:t>
            </a:r>
            <a:r>
              <a:rPr lang="it-IT" altLang="it-IT" sz="3600"/>
              <a:t> 3-2-1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B0C2A3FD-CD1E-4985-86F3-93CBF0B16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Per </a:t>
            </a:r>
            <a:r>
              <a:rPr lang="en-US" altLang="it-IT" err="1"/>
              <a:t>fissare</a:t>
            </a:r>
            <a:r>
              <a:rPr lang="en-US" altLang="it-IT"/>
              <a:t> le idee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95F3CCC-660E-42FC-9584-275ACA67DDF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28800" y="1371600"/>
            <a:ext cx="4495800" cy="4648200"/>
          </a:xfrm>
        </p:spPr>
        <p:txBody>
          <a:bodyPr/>
          <a:lstStyle/>
          <a:p>
            <a:pPr eaLnBrk="1" hangingPunct="1"/>
            <a:r>
              <a:rPr lang="en-US" altLang="it-IT" err="1">
                <a:solidFill>
                  <a:srgbClr val="FF0000"/>
                </a:solidFill>
              </a:rPr>
              <a:t>Gli</a:t>
            </a:r>
            <a:r>
              <a:rPr lang="en-US" altLang="it-IT">
                <a:solidFill>
                  <a:srgbClr val="FF0000"/>
                </a:solidFill>
              </a:rPr>
              <a:t> host</a:t>
            </a:r>
            <a:endParaRPr lang="en-US" altLang="it-IT" sz="2400"/>
          </a:p>
          <a:p>
            <a:pPr lvl="1" eaLnBrk="1" hangingPunct="1"/>
            <a:r>
              <a:rPr lang="en-US" altLang="it-IT" sz="2000" err="1"/>
              <a:t>fanno</a:t>
            </a:r>
            <a:r>
              <a:rPr lang="en-US" altLang="it-IT" sz="2000"/>
              <a:t> </a:t>
            </a:r>
            <a:r>
              <a:rPr lang="en-US" altLang="it-IT" sz="2000" err="1"/>
              <a:t>girare</a:t>
            </a:r>
            <a:r>
              <a:rPr lang="en-US" altLang="it-IT" sz="2000"/>
              <a:t> </a:t>
            </a:r>
            <a:r>
              <a:rPr lang="en-US" altLang="it-IT" sz="2000" err="1"/>
              <a:t>applicazioni</a:t>
            </a:r>
            <a:endParaRPr lang="en-US" altLang="it-IT" sz="2000"/>
          </a:p>
          <a:p>
            <a:pPr lvl="1" eaLnBrk="1" hangingPunct="1"/>
            <a:r>
              <a:rPr lang="en-US" altLang="it-IT" sz="2000"/>
              <a:t>e.g. Web, email</a:t>
            </a:r>
          </a:p>
          <a:p>
            <a:pPr lvl="1" eaLnBrk="1" hangingPunct="1"/>
            <a:r>
              <a:rPr lang="en-US" altLang="it-IT" sz="2000"/>
              <a:t>al ”</a:t>
            </a:r>
            <a:r>
              <a:rPr lang="en-US" altLang="it-IT" sz="2000" err="1"/>
              <a:t>bordo</a:t>
            </a:r>
            <a:r>
              <a:rPr lang="en-US" altLang="it-IT" sz="2000"/>
              <a:t> </a:t>
            </a:r>
            <a:r>
              <a:rPr lang="en-US" altLang="it-IT" sz="2000" err="1"/>
              <a:t>della</a:t>
            </a:r>
            <a:r>
              <a:rPr lang="en-US" altLang="it-IT" sz="2000"/>
              <a:t> rete”</a:t>
            </a:r>
          </a:p>
          <a:p>
            <a:pPr eaLnBrk="1" hangingPunct="1"/>
            <a:r>
              <a:rPr lang="en-US" altLang="it-IT">
                <a:solidFill>
                  <a:srgbClr val="FF0000"/>
                </a:solidFill>
              </a:rPr>
              <a:t>I router</a:t>
            </a:r>
            <a:endParaRPr lang="en-US" altLang="it-IT" sz="2400"/>
          </a:p>
          <a:p>
            <a:pPr lvl="1" eaLnBrk="1" hangingPunct="1"/>
            <a:r>
              <a:rPr lang="en-US" altLang="it-IT" sz="2000" err="1"/>
              <a:t>Instradano</a:t>
            </a:r>
            <a:r>
              <a:rPr lang="en-US" altLang="it-IT" sz="2000"/>
              <a:t> </a:t>
            </a:r>
            <a:r>
              <a:rPr lang="en-US" altLang="it-IT" sz="2000" err="1"/>
              <a:t>i</a:t>
            </a:r>
            <a:r>
              <a:rPr lang="en-US" altLang="it-IT" sz="2000"/>
              <a:t> </a:t>
            </a:r>
            <a:r>
              <a:rPr lang="en-US" altLang="it-IT" sz="2000" err="1"/>
              <a:t>dati</a:t>
            </a:r>
            <a:endParaRPr lang="en-US" altLang="it-IT" sz="2000"/>
          </a:p>
          <a:p>
            <a:pPr lvl="1" eaLnBrk="1" hangingPunct="1"/>
            <a:endParaRPr lang="en-US" altLang="it-IT" sz="2000"/>
          </a:p>
          <a:p>
            <a:pPr eaLnBrk="1" hangingPunct="1"/>
            <a:r>
              <a:rPr lang="en-US" altLang="it-IT">
                <a:solidFill>
                  <a:srgbClr val="FF0000"/>
                </a:solidFill>
              </a:rPr>
              <a:t>Switch, hub, access point</a:t>
            </a:r>
            <a:endParaRPr lang="en-US" altLang="it-IT" sz="2400"/>
          </a:p>
          <a:p>
            <a:pPr lvl="1" eaLnBrk="1" hangingPunct="1"/>
            <a:r>
              <a:rPr lang="en-US" altLang="it-IT" sz="2000"/>
              <a:t>“</a:t>
            </a:r>
            <a:r>
              <a:rPr lang="en-US" altLang="it-IT" sz="2000" err="1"/>
              <a:t>Ripetono</a:t>
            </a:r>
            <a:r>
              <a:rPr lang="en-US" altLang="it-IT" sz="2000"/>
              <a:t>” </a:t>
            </a:r>
            <a:r>
              <a:rPr lang="en-US" altLang="it-IT" sz="2000" err="1"/>
              <a:t>i</a:t>
            </a:r>
            <a:r>
              <a:rPr lang="en-US" altLang="it-IT" sz="2000"/>
              <a:t> </a:t>
            </a:r>
            <a:r>
              <a:rPr lang="en-US" altLang="it-IT" sz="2000" err="1"/>
              <a:t>dati</a:t>
            </a:r>
            <a:r>
              <a:rPr lang="en-US" altLang="it-IT" sz="2000"/>
              <a:t> a </a:t>
            </a:r>
            <a:r>
              <a:rPr lang="en-US" altLang="it-IT" sz="2000" err="1"/>
              <a:t>livello</a:t>
            </a:r>
            <a:r>
              <a:rPr lang="en-US" altLang="it-IT" sz="2000"/>
              <a:t> 2</a:t>
            </a:r>
          </a:p>
          <a:p>
            <a:endParaRPr lang="en-US" altLang="it-IT" sz="2400"/>
          </a:p>
          <a:p>
            <a:pPr lvl="1" eaLnBrk="1" hangingPunct="1"/>
            <a:endParaRPr lang="en-US" altLang="it-IT" sz="2000"/>
          </a:p>
          <a:p>
            <a:endParaRPr lang="en-US" altLang="it-IT" sz="2400"/>
          </a:p>
          <a:p>
            <a:pPr lvl="1" eaLnBrk="1" hangingPunct="1"/>
            <a:endParaRPr lang="en-US" altLang="it-IT" sz="2000"/>
          </a:p>
          <a:p>
            <a:pPr lvl="1" eaLnBrk="1" hangingPunct="1"/>
            <a:endParaRPr lang="en-US" altLang="it-IT" sz="2000"/>
          </a:p>
        </p:txBody>
      </p:sp>
      <p:sp>
        <p:nvSpPr>
          <p:cNvPr id="228" name="Segnaposto piè di pagina 5">
            <a:extLst>
              <a:ext uri="{FF2B5EF4-FFF2-40B4-BE49-F238E27FC236}">
                <a16:creationId xmlns:a16="http://schemas.microsoft.com/office/drawing/2014/main" id="{B9D0B88F-B487-4C9F-A763-738EBEF0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3013" name="Segnaposto numero diapositiva 6">
            <a:extLst>
              <a:ext uri="{FF2B5EF4-FFF2-40B4-BE49-F238E27FC236}">
                <a16:creationId xmlns:a16="http://schemas.microsoft.com/office/drawing/2014/main" id="{BEBB40A1-C1DA-4ECC-9454-42DF2CBB0C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7CF4CB51-6640-470C-9D2F-6A0E285ED5BC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27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4" name="Freeform 12">
            <a:extLst>
              <a:ext uri="{FF2B5EF4-FFF2-40B4-BE49-F238E27FC236}">
                <a16:creationId xmlns:a16="http://schemas.microsoft.com/office/drawing/2014/main" id="{CD9D43F8-1F75-46E1-9DAC-21C8C880A6CF}"/>
              </a:ext>
            </a:extLst>
          </p:cNvPr>
          <p:cNvSpPr>
            <a:spLocks/>
          </p:cNvSpPr>
          <p:nvPr/>
        </p:nvSpPr>
        <p:spPr bwMode="auto">
          <a:xfrm>
            <a:off x="8293100" y="2200276"/>
            <a:ext cx="1798638" cy="1674813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15" name="Freeform 13">
            <a:extLst>
              <a:ext uri="{FF2B5EF4-FFF2-40B4-BE49-F238E27FC236}">
                <a16:creationId xmlns:a16="http://schemas.microsoft.com/office/drawing/2014/main" id="{238B543D-4697-4A2C-840E-9E02CB71CF31}"/>
              </a:ext>
            </a:extLst>
          </p:cNvPr>
          <p:cNvSpPr>
            <a:spLocks/>
          </p:cNvSpPr>
          <p:nvPr/>
        </p:nvSpPr>
        <p:spPr bwMode="auto">
          <a:xfrm>
            <a:off x="6413500" y="2057400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16" name="Freeform 14">
            <a:extLst>
              <a:ext uri="{FF2B5EF4-FFF2-40B4-BE49-F238E27FC236}">
                <a16:creationId xmlns:a16="http://schemas.microsoft.com/office/drawing/2014/main" id="{2B680795-C0D4-4454-A92B-8387F33C841F}"/>
              </a:ext>
            </a:extLst>
          </p:cNvPr>
          <p:cNvSpPr>
            <a:spLocks/>
          </p:cNvSpPr>
          <p:nvPr/>
        </p:nvSpPr>
        <p:spPr bwMode="auto">
          <a:xfrm>
            <a:off x="6781801" y="3508376"/>
            <a:ext cx="2974975" cy="221932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17" name="Group 233">
            <a:extLst>
              <a:ext uri="{FF2B5EF4-FFF2-40B4-BE49-F238E27FC236}">
                <a16:creationId xmlns:a16="http://schemas.microsoft.com/office/drawing/2014/main" id="{D99B2224-9111-4CE8-833D-ED9910C86109}"/>
              </a:ext>
            </a:extLst>
          </p:cNvPr>
          <p:cNvGrpSpPr>
            <a:grpSpLocks/>
          </p:cNvGrpSpPr>
          <p:nvPr/>
        </p:nvGrpSpPr>
        <p:grpSpPr bwMode="auto">
          <a:xfrm>
            <a:off x="5840414" y="1785938"/>
            <a:ext cx="1100137" cy="874712"/>
            <a:chOff x="3541" y="495"/>
            <a:chExt cx="693" cy="551"/>
          </a:xfrm>
        </p:grpSpPr>
        <p:sp>
          <p:nvSpPr>
            <p:cNvPr id="43236" name="Freeform 232">
              <a:extLst>
                <a:ext uri="{FF2B5EF4-FFF2-40B4-BE49-F238E27FC236}">
                  <a16:creationId xmlns:a16="http://schemas.microsoft.com/office/drawing/2014/main" id="{2CE4FA12-2F34-4FBF-91BB-E74B0B7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" y="495"/>
              <a:ext cx="693" cy="551"/>
            </a:xfrm>
            <a:custGeom>
              <a:avLst/>
              <a:gdLst>
                <a:gd name="T0" fmla="*/ 77 w 693"/>
                <a:gd name="T1" fmla="*/ 63 h 551"/>
                <a:gd name="T2" fmla="*/ 35 w 693"/>
                <a:gd name="T3" fmla="*/ 255 h 551"/>
                <a:gd name="T4" fmla="*/ 35 w 693"/>
                <a:gd name="T5" fmla="*/ 447 h 551"/>
                <a:gd name="T6" fmla="*/ 245 w 693"/>
                <a:gd name="T7" fmla="*/ 513 h 551"/>
                <a:gd name="T8" fmla="*/ 431 w 693"/>
                <a:gd name="T9" fmla="*/ 543 h 551"/>
                <a:gd name="T10" fmla="*/ 647 w 693"/>
                <a:gd name="T11" fmla="*/ 465 h 551"/>
                <a:gd name="T12" fmla="*/ 689 w 693"/>
                <a:gd name="T13" fmla="*/ 303 h 551"/>
                <a:gd name="T14" fmla="*/ 671 w 693"/>
                <a:gd name="T15" fmla="*/ 105 h 551"/>
                <a:gd name="T16" fmla="*/ 617 w 693"/>
                <a:gd name="T17" fmla="*/ 39 h 551"/>
                <a:gd name="T18" fmla="*/ 311 w 693"/>
                <a:gd name="T19" fmla="*/ 3 h 551"/>
                <a:gd name="T20" fmla="*/ 77 w 693"/>
                <a:gd name="T21" fmla="*/ 63 h 5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93"/>
                <a:gd name="T34" fmla="*/ 0 h 551"/>
                <a:gd name="T35" fmla="*/ 693 w 693"/>
                <a:gd name="T36" fmla="*/ 551 h 5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93" h="551">
                  <a:moveTo>
                    <a:pt x="77" y="63"/>
                  </a:moveTo>
                  <a:cubicBezTo>
                    <a:pt x="31" y="105"/>
                    <a:pt x="42" y="191"/>
                    <a:pt x="35" y="255"/>
                  </a:cubicBezTo>
                  <a:cubicBezTo>
                    <a:pt x="28" y="319"/>
                    <a:pt x="0" y="404"/>
                    <a:pt x="35" y="447"/>
                  </a:cubicBezTo>
                  <a:cubicBezTo>
                    <a:pt x="70" y="490"/>
                    <a:pt x="179" y="497"/>
                    <a:pt x="245" y="513"/>
                  </a:cubicBezTo>
                  <a:cubicBezTo>
                    <a:pt x="311" y="529"/>
                    <a:pt x="364" y="551"/>
                    <a:pt x="431" y="543"/>
                  </a:cubicBezTo>
                  <a:cubicBezTo>
                    <a:pt x="498" y="535"/>
                    <a:pt x="604" y="505"/>
                    <a:pt x="647" y="465"/>
                  </a:cubicBezTo>
                  <a:cubicBezTo>
                    <a:pt x="690" y="425"/>
                    <a:pt x="685" y="363"/>
                    <a:pt x="689" y="303"/>
                  </a:cubicBezTo>
                  <a:cubicBezTo>
                    <a:pt x="693" y="243"/>
                    <a:pt x="683" y="149"/>
                    <a:pt x="671" y="105"/>
                  </a:cubicBezTo>
                  <a:cubicBezTo>
                    <a:pt x="659" y="61"/>
                    <a:pt x="677" y="56"/>
                    <a:pt x="617" y="39"/>
                  </a:cubicBezTo>
                  <a:cubicBezTo>
                    <a:pt x="557" y="22"/>
                    <a:pt x="401" y="0"/>
                    <a:pt x="311" y="3"/>
                  </a:cubicBezTo>
                  <a:cubicBezTo>
                    <a:pt x="221" y="6"/>
                    <a:pt x="123" y="21"/>
                    <a:pt x="77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3237" name="Object 16">
              <a:extLst>
                <a:ext uri="{FF2B5EF4-FFF2-40B4-BE49-F238E27FC236}">
                  <a16:creationId xmlns:a16="http://schemas.microsoft.com/office/drawing/2014/main" id="{A117D5F6-E1DE-4B17-BFAE-8AF293B587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2" y="544"/>
            <a:ext cx="586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">
                    <p:embed/>
                  </p:oleObj>
                </mc:Choice>
                <mc:Fallback>
                  <p:oleObj name="Clip" r:id="rId3" imgW="1307263" imgH="1084139" progId="">
                    <p:embed/>
                    <p:pic>
                      <p:nvPicPr>
                        <p:cNvPr id="43237" name="Object 16">
                          <a:extLst>
                            <a:ext uri="{FF2B5EF4-FFF2-40B4-BE49-F238E27FC236}">
                              <a16:creationId xmlns:a16="http://schemas.microsoft.com/office/drawing/2014/main" id="{A117D5F6-E1DE-4B17-BFAE-8AF293B587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2" y="544"/>
                          <a:ext cx="586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3018" name="Object 17">
            <a:extLst>
              <a:ext uri="{FF2B5EF4-FFF2-40B4-BE49-F238E27FC236}">
                <a16:creationId xmlns:a16="http://schemas.microsoft.com/office/drawing/2014/main" id="{12B02C4F-C013-4B21-9946-56F8977D1E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85000" y="2311400"/>
          <a:ext cx="2794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681706" imgH="480401" progId="">
                  <p:embed/>
                </p:oleObj>
              </mc:Choice>
              <mc:Fallback>
                <p:oleObj name="Clip" r:id="rId5" imgW="681706" imgH="480401" progId="">
                  <p:embed/>
                  <p:pic>
                    <p:nvPicPr>
                      <p:cNvPr id="43018" name="Object 17">
                        <a:extLst>
                          <a:ext uri="{FF2B5EF4-FFF2-40B4-BE49-F238E27FC236}">
                            <a16:creationId xmlns:a16="http://schemas.microsoft.com/office/drawing/2014/main" id="{12B02C4F-C013-4B21-9946-56F8977D1E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0" y="2311400"/>
                        <a:ext cx="2794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Line 18">
            <a:extLst>
              <a:ext uri="{FF2B5EF4-FFF2-40B4-BE49-F238E27FC236}">
                <a16:creationId xmlns:a16="http://schemas.microsoft.com/office/drawing/2014/main" id="{11E95B5B-EC91-4EAE-89CE-A759127899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375" y="2433639"/>
            <a:ext cx="1143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20" name="Group 19">
            <a:extLst>
              <a:ext uri="{FF2B5EF4-FFF2-40B4-BE49-F238E27FC236}">
                <a16:creationId xmlns:a16="http://schemas.microsoft.com/office/drawing/2014/main" id="{40E4ECD8-FCC7-4919-B2C6-69425D944845}"/>
              </a:ext>
            </a:extLst>
          </p:cNvPr>
          <p:cNvGrpSpPr>
            <a:grpSpLocks/>
          </p:cNvGrpSpPr>
          <p:nvPr/>
        </p:nvGrpSpPr>
        <p:grpSpPr bwMode="auto">
          <a:xfrm>
            <a:off x="6530976" y="2787650"/>
            <a:ext cx="733425" cy="319088"/>
            <a:chOff x="3552" y="246"/>
            <a:chExt cx="527" cy="248"/>
          </a:xfrm>
        </p:grpSpPr>
        <p:graphicFrame>
          <p:nvGraphicFramePr>
            <p:cNvPr id="43233" name="Object 20">
              <a:extLst>
                <a:ext uri="{FF2B5EF4-FFF2-40B4-BE49-F238E27FC236}">
                  <a16:creationId xmlns:a16="http://schemas.microsoft.com/office/drawing/2014/main" id="{423C046D-A41C-48FA-A522-CBC77DDB11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">
                    <p:embed/>
                  </p:oleObj>
                </mc:Choice>
                <mc:Fallback>
                  <p:oleObj name="Clip" r:id="rId7" imgW="1307263" imgH="1084139" progId="">
                    <p:embed/>
                    <p:pic>
                      <p:nvPicPr>
                        <p:cNvPr id="43233" name="Object 20">
                          <a:extLst>
                            <a:ext uri="{FF2B5EF4-FFF2-40B4-BE49-F238E27FC236}">
                              <a16:creationId xmlns:a16="http://schemas.microsoft.com/office/drawing/2014/main" id="{423C046D-A41C-48FA-A522-CBC77DDB11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234" name="Object 21">
              <a:extLst>
                <a:ext uri="{FF2B5EF4-FFF2-40B4-BE49-F238E27FC236}">
                  <a16:creationId xmlns:a16="http://schemas.microsoft.com/office/drawing/2014/main" id="{4431AE4E-4DE0-44A6-AE9C-C2FF9CA0EA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">
                    <p:embed/>
                  </p:oleObj>
                </mc:Choice>
                <mc:Fallback>
                  <p:oleObj name="Clip" r:id="rId8" imgW="681706" imgH="480401" progId="">
                    <p:embed/>
                    <p:pic>
                      <p:nvPicPr>
                        <p:cNvPr id="43234" name="Object 21">
                          <a:extLst>
                            <a:ext uri="{FF2B5EF4-FFF2-40B4-BE49-F238E27FC236}">
                              <a16:creationId xmlns:a16="http://schemas.microsoft.com/office/drawing/2014/main" id="{4431AE4E-4DE0-44A6-AE9C-C2FF9CA0EA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35" name="Line 22">
              <a:extLst>
                <a:ext uri="{FF2B5EF4-FFF2-40B4-BE49-F238E27FC236}">
                  <a16:creationId xmlns:a16="http://schemas.microsoft.com/office/drawing/2014/main" id="{7D9B15C6-4A3B-4D8B-95D3-3FCABC314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3021" name="Group 23">
            <a:extLst>
              <a:ext uri="{FF2B5EF4-FFF2-40B4-BE49-F238E27FC236}">
                <a16:creationId xmlns:a16="http://schemas.microsoft.com/office/drawing/2014/main" id="{53B7B683-B452-4B20-A4A7-DC1A2182CCE2}"/>
              </a:ext>
            </a:extLst>
          </p:cNvPr>
          <p:cNvGrpSpPr>
            <a:grpSpLocks/>
          </p:cNvGrpSpPr>
          <p:nvPr/>
        </p:nvGrpSpPr>
        <p:grpSpPr bwMode="auto">
          <a:xfrm>
            <a:off x="6907213" y="2574926"/>
            <a:ext cx="69850" cy="214313"/>
            <a:chOff x="3842" y="406"/>
            <a:chExt cx="51" cy="167"/>
          </a:xfrm>
        </p:grpSpPr>
        <p:sp>
          <p:nvSpPr>
            <p:cNvPr id="43230" name="Oval 24">
              <a:extLst>
                <a:ext uri="{FF2B5EF4-FFF2-40B4-BE49-F238E27FC236}">
                  <a16:creationId xmlns:a16="http://schemas.microsoft.com/office/drawing/2014/main" id="{203CED3A-3165-4975-97CD-8CEC3F9B5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31" name="Oval 25">
              <a:extLst>
                <a:ext uri="{FF2B5EF4-FFF2-40B4-BE49-F238E27FC236}">
                  <a16:creationId xmlns:a16="http://schemas.microsoft.com/office/drawing/2014/main" id="{B9F6080C-87F8-4E1B-AD7E-568A8D82B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32" name="Oval 26">
              <a:extLst>
                <a:ext uri="{FF2B5EF4-FFF2-40B4-BE49-F238E27FC236}">
                  <a16:creationId xmlns:a16="http://schemas.microsoft.com/office/drawing/2014/main" id="{53E59347-74DE-4259-B6B8-1BDF8A366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2" name="Group 27">
            <a:extLst>
              <a:ext uri="{FF2B5EF4-FFF2-40B4-BE49-F238E27FC236}">
                <a16:creationId xmlns:a16="http://schemas.microsoft.com/office/drawing/2014/main" id="{0D7A19AA-7176-47E6-8A6B-3A377908BE21}"/>
              </a:ext>
            </a:extLst>
          </p:cNvPr>
          <p:cNvGrpSpPr>
            <a:grpSpLocks/>
          </p:cNvGrpSpPr>
          <p:nvPr/>
        </p:nvGrpSpPr>
        <p:grpSpPr bwMode="auto">
          <a:xfrm>
            <a:off x="7377113" y="3078164"/>
            <a:ext cx="209550" cy="395287"/>
            <a:chOff x="4180" y="783"/>
            <a:chExt cx="150" cy="307"/>
          </a:xfrm>
        </p:grpSpPr>
        <p:sp>
          <p:nvSpPr>
            <p:cNvPr id="43222" name="AutoShape 28">
              <a:extLst>
                <a:ext uri="{FF2B5EF4-FFF2-40B4-BE49-F238E27FC236}">
                  <a16:creationId xmlns:a16="http://schemas.microsoft.com/office/drawing/2014/main" id="{FA07E406-D83C-4A31-8137-EC6C66886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3" name="Rectangle 29">
              <a:extLst>
                <a:ext uri="{FF2B5EF4-FFF2-40B4-BE49-F238E27FC236}">
                  <a16:creationId xmlns:a16="http://schemas.microsoft.com/office/drawing/2014/main" id="{9AD97CCA-5E21-4258-B1B1-78DE476BA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4" name="Rectangle 30">
              <a:extLst>
                <a:ext uri="{FF2B5EF4-FFF2-40B4-BE49-F238E27FC236}">
                  <a16:creationId xmlns:a16="http://schemas.microsoft.com/office/drawing/2014/main" id="{EDCEF548-F680-42D7-9938-5542A51A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5" name="AutoShape 31">
              <a:extLst>
                <a:ext uri="{FF2B5EF4-FFF2-40B4-BE49-F238E27FC236}">
                  <a16:creationId xmlns:a16="http://schemas.microsoft.com/office/drawing/2014/main" id="{74E2BBF0-B429-4BE4-A3BF-C9FC4EAA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6" name="Line 32">
              <a:extLst>
                <a:ext uri="{FF2B5EF4-FFF2-40B4-BE49-F238E27FC236}">
                  <a16:creationId xmlns:a16="http://schemas.microsoft.com/office/drawing/2014/main" id="{0DB4C9FB-0189-4DB1-BD92-CD52DB86A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27" name="Line 33">
              <a:extLst>
                <a:ext uri="{FF2B5EF4-FFF2-40B4-BE49-F238E27FC236}">
                  <a16:creationId xmlns:a16="http://schemas.microsoft.com/office/drawing/2014/main" id="{24104421-3650-4938-9528-192C8E84AE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28" name="Rectangle 34">
              <a:extLst>
                <a:ext uri="{FF2B5EF4-FFF2-40B4-BE49-F238E27FC236}">
                  <a16:creationId xmlns:a16="http://schemas.microsoft.com/office/drawing/2014/main" id="{2268ACD5-E2DC-4DF5-9E91-FD488A499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9" name="Rectangle 35">
              <a:extLst>
                <a:ext uri="{FF2B5EF4-FFF2-40B4-BE49-F238E27FC236}">
                  <a16:creationId xmlns:a16="http://schemas.microsoft.com/office/drawing/2014/main" id="{DCCED23F-D6D0-4179-B238-26E194BEA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3" name="Group 36">
            <a:extLst>
              <a:ext uri="{FF2B5EF4-FFF2-40B4-BE49-F238E27FC236}">
                <a16:creationId xmlns:a16="http://schemas.microsoft.com/office/drawing/2014/main" id="{2927CB67-1ADD-4574-8DA3-9416541338F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689851" y="3155951"/>
            <a:ext cx="80963" cy="233363"/>
            <a:chOff x="3842" y="406"/>
            <a:chExt cx="51" cy="167"/>
          </a:xfrm>
        </p:grpSpPr>
        <p:sp>
          <p:nvSpPr>
            <p:cNvPr id="43219" name="Oval 37">
              <a:extLst>
                <a:ext uri="{FF2B5EF4-FFF2-40B4-BE49-F238E27FC236}">
                  <a16:creationId xmlns:a16="http://schemas.microsoft.com/office/drawing/2014/main" id="{877F6B50-CF41-473E-9112-1D2469754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0" name="Oval 38">
              <a:extLst>
                <a:ext uri="{FF2B5EF4-FFF2-40B4-BE49-F238E27FC236}">
                  <a16:creationId xmlns:a16="http://schemas.microsoft.com/office/drawing/2014/main" id="{54B2AF94-DEF1-496B-9249-12D54F201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1" name="Oval 39">
              <a:extLst>
                <a:ext uri="{FF2B5EF4-FFF2-40B4-BE49-F238E27FC236}">
                  <a16:creationId xmlns:a16="http://schemas.microsoft.com/office/drawing/2014/main" id="{23CA210F-D347-4447-9634-C7BCED582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3024" name="Line 40">
            <a:extLst>
              <a:ext uri="{FF2B5EF4-FFF2-40B4-BE49-F238E27FC236}">
                <a16:creationId xmlns:a16="http://schemas.microsoft.com/office/drawing/2014/main" id="{4C9A311D-0034-47C6-81E9-FB692FFE5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3638" y="2986089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5" name="Line 41">
            <a:extLst>
              <a:ext uri="{FF2B5EF4-FFF2-40B4-BE49-F238E27FC236}">
                <a16:creationId xmlns:a16="http://schemas.microsoft.com/office/drawing/2014/main" id="{8D2535BA-0BEF-4E2F-A6C6-F27B7B55D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6814" y="2982913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6" name="Line 42">
            <a:extLst>
              <a:ext uri="{FF2B5EF4-FFF2-40B4-BE49-F238E27FC236}">
                <a16:creationId xmlns:a16="http://schemas.microsoft.com/office/drawing/2014/main" id="{8EC08FA2-620E-49B2-A5FA-0926962E1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2114" y="2981325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7" name="Line 43">
            <a:extLst>
              <a:ext uri="{FF2B5EF4-FFF2-40B4-BE49-F238E27FC236}">
                <a16:creationId xmlns:a16="http://schemas.microsoft.com/office/drawing/2014/main" id="{EBA1FEC4-973C-4B28-8CBA-3FE9FCDA9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3601" y="2446338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8" name="Line 44">
            <a:extLst>
              <a:ext uri="{FF2B5EF4-FFF2-40B4-BE49-F238E27FC236}">
                <a16:creationId xmlns:a16="http://schemas.microsoft.com/office/drawing/2014/main" id="{56DE1CAA-0B34-4BE0-986B-4501767D8A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301" y="2732088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9" name="Line 45">
            <a:extLst>
              <a:ext uri="{FF2B5EF4-FFF2-40B4-BE49-F238E27FC236}">
                <a16:creationId xmlns:a16="http://schemas.microsoft.com/office/drawing/2014/main" id="{AEB6773D-371D-431E-A684-BD776F6A73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3350" y="2817813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30" name="Group 46">
            <a:extLst>
              <a:ext uri="{FF2B5EF4-FFF2-40B4-BE49-F238E27FC236}">
                <a16:creationId xmlns:a16="http://schemas.microsoft.com/office/drawing/2014/main" id="{7314CBA8-B657-4400-BEC9-C90DE631789C}"/>
              </a:ext>
            </a:extLst>
          </p:cNvPr>
          <p:cNvGrpSpPr>
            <a:grpSpLocks/>
          </p:cNvGrpSpPr>
          <p:nvPr/>
        </p:nvGrpSpPr>
        <p:grpSpPr bwMode="auto">
          <a:xfrm>
            <a:off x="7872413" y="3055939"/>
            <a:ext cx="209550" cy="395287"/>
            <a:chOff x="4180" y="783"/>
            <a:chExt cx="150" cy="307"/>
          </a:xfrm>
        </p:grpSpPr>
        <p:sp>
          <p:nvSpPr>
            <p:cNvPr id="43211" name="AutoShape 47">
              <a:extLst>
                <a:ext uri="{FF2B5EF4-FFF2-40B4-BE49-F238E27FC236}">
                  <a16:creationId xmlns:a16="http://schemas.microsoft.com/office/drawing/2014/main" id="{5BCB3903-0682-4D21-B98B-6402BC292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2" name="Rectangle 48">
              <a:extLst>
                <a:ext uri="{FF2B5EF4-FFF2-40B4-BE49-F238E27FC236}">
                  <a16:creationId xmlns:a16="http://schemas.microsoft.com/office/drawing/2014/main" id="{5F8DB702-FA17-4C9F-95DC-0290CFBC6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3" name="Rectangle 49">
              <a:extLst>
                <a:ext uri="{FF2B5EF4-FFF2-40B4-BE49-F238E27FC236}">
                  <a16:creationId xmlns:a16="http://schemas.microsoft.com/office/drawing/2014/main" id="{215E30D8-5C51-4179-B63E-97BDE201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4" name="AutoShape 50">
              <a:extLst>
                <a:ext uri="{FF2B5EF4-FFF2-40B4-BE49-F238E27FC236}">
                  <a16:creationId xmlns:a16="http://schemas.microsoft.com/office/drawing/2014/main" id="{2864EB9D-8A7B-4834-8EF4-BF85EF43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5" name="Line 51">
              <a:extLst>
                <a:ext uri="{FF2B5EF4-FFF2-40B4-BE49-F238E27FC236}">
                  <a16:creationId xmlns:a16="http://schemas.microsoft.com/office/drawing/2014/main" id="{AFBD4694-E71C-4FE5-B5AC-54C484977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16" name="Line 52">
              <a:extLst>
                <a:ext uri="{FF2B5EF4-FFF2-40B4-BE49-F238E27FC236}">
                  <a16:creationId xmlns:a16="http://schemas.microsoft.com/office/drawing/2014/main" id="{F50FC538-A8D2-484A-8FDA-AC1D7C9FB3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17" name="Rectangle 53">
              <a:extLst>
                <a:ext uri="{FF2B5EF4-FFF2-40B4-BE49-F238E27FC236}">
                  <a16:creationId xmlns:a16="http://schemas.microsoft.com/office/drawing/2014/main" id="{F7FC0E8B-3F6E-4D71-8A62-3BDC797A2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8" name="Rectangle 54">
              <a:extLst>
                <a:ext uri="{FF2B5EF4-FFF2-40B4-BE49-F238E27FC236}">
                  <a16:creationId xmlns:a16="http://schemas.microsoft.com/office/drawing/2014/main" id="{2AEAB34A-A2E1-4AA6-ACD6-DCAA5C29D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31" name="Group 55">
            <a:extLst>
              <a:ext uri="{FF2B5EF4-FFF2-40B4-BE49-F238E27FC236}">
                <a16:creationId xmlns:a16="http://schemas.microsoft.com/office/drawing/2014/main" id="{12B7AC05-65D2-4ACB-A37B-23217145AAF0}"/>
              </a:ext>
            </a:extLst>
          </p:cNvPr>
          <p:cNvGrpSpPr>
            <a:grpSpLocks/>
          </p:cNvGrpSpPr>
          <p:nvPr/>
        </p:nvGrpSpPr>
        <p:grpSpPr bwMode="auto">
          <a:xfrm>
            <a:off x="6915151" y="3675063"/>
            <a:ext cx="479425" cy="925512"/>
            <a:chOff x="3314" y="1248"/>
            <a:chExt cx="344" cy="694"/>
          </a:xfrm>
        </p:grpSpPr>
        <p:graphicFrame>
          <p:nvGraphicFramePr>
            <p:cNvPr id="43202" name="Object 56">
              <a:extLst>
                <a:ext uri="{FF2B5EF4-FFF2-40B4-BE49-F238E27FC236}">
                  <a16:creationId xmlns:a16="http://schemas.microsoft.com/office/drawing/2014/main" id="{DEB94BD9-B9D1-4983-8708-E60E2CBF07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">
                    <p:embed/>
                  </p:oleObj>
                </mc:Choice>
                <mc:Fallback>
                  <p:oleObj name="Clip" r:id="rId9" imgW="1307263" imgH="1084139" progId="">
                    <p:embed/>
                    <p:pic>
                      <p:nvPicPr>
                        <p:cNvPr id="43202" name="Object 56">
                          <a:extLst>
                            <a:ext uri="{FF2B5EF4-FFF2-40B4-BE49-F238E27FC236}">
                              <a16:creationId xmlns:a16="http://schemas.microsoft.com/office/drawing/2014/main" id="{DEB94BD9-B9D1-4983-8708-E60E2CBF07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03" name="Line 57">
              <a:extLst>
                <a:ext uri="{FF2B5EF4-FFF2-40B4-BE49-F238E27FC236}">
                  <a16:creationId xmlns:a16="http://schemas.microsoft.com/office/drawing/2014/main" id="{F69FBB0B-6E13-4D84-AE2D-9AF00D244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3204" name="Object 58">
              <a:extLst>
                <a:ext uri="{FF2B5EF4-FFF2-40B4-BE49-F238E27FC236}">
                  <a16:creationId xmlns:a16="http://schemas.microsoft.com/office/drawing/2014/main" id="{4E6C6164-AF79-41BA-85DF-AD769BCC3C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">
                    <p:embed/>
                  </p:oleObj>
                </mc:Choice>
                <mc:Fallback>
                  <p:oleObj name="Clip" r:id="rId10" imgW="1307263" imgH="1084139" progId="">
                    <p:embed/>
                    <p:pic>
                      <p:nvPicPr>
                        <p:cNvPr id="43204" name="Object 58">
                          <a:extLst>
                            <a:ext uri="{FF2B5EF4-FFF2-40B4-BE49-F238E27FC236}">
                              <a16:creationId xmlns:a16="http://schemas.microsoft.com/office/drawing/2014/main" id="{4E6C6164-AF79-41BA-85DF-AD769BCC3C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05" name="Line 59">
              <a:extLst>
                <a:ext uri="{FF2B5EF4-FFF2-40B4-BE49-F238E27FC236}">
                  <a16:creationId xmlns:a16="http://schemas.microsoft.com/office/drawing/2014/main" id="{324139D4-45F6-4FF5-9820-D83238FC4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3206" name="Group 60">
              <a:extLst>
                <a:ext uri="{FF2B5EF4-FFF2-40B4-BE49-F238E27FC236}">
                  <a16:creationId xmlns:a16="http://schemas.microsoft.com/office/drawing/2014/main" id="{9EE75257-0495-4849-A7F9-DFD85309F3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43208" name="Oval 61">
                <a:extLst>
                  <a:ext uri="{FF2B5EF4-FFF2-40B4-BE49-F238E27FC236}">
                    <a16:creationId xmlns:a16="http://schemas.microsoft.com/office/drawing/2014/main" id="{708FDF3A-C42D-42D8-952B-A2A944DD4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209" name="Oval 62">
                <a:extLst>
                  <a:ext uri="{FF2B5EF4-FFF2-40B4-BE49-F238E27FC236}">
                    <a16:creationId xmlns:a16="http://schemas.microsoft.com/office/drawing/2014/main" id="{F5682806-E513-4AE7-85D9-AA2BB3968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210" name="Oval 63">
                <a:extLst>
                  <a:ext uri="{FF2B5EF4-FFF2-40B4-BE49-F238E27FC236}">
                    <a16:creationId xmlns:a16="http://schemas.microsoft.com/office/drawing/2014/main" id="{54D28214-9471-4EE2-A5D6-1F7027A61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207" name="Line 64">
              <a:extLst>
                <a:ext uri="{FF2B5EF4-FFF2-40B4-BE49-F238E27FC236}">
                  <a16:creationId xmlns:a16="http://schemas.microsoft.com/office/drawing/2014/main" id="{97C01F98-FED5-4031-BC70-7C1987E7A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43032" name="Object 65">
            <a:extLst>
              <a:ext uri="{FF2B5EF4-FFF2-40B4-BE49-F238E27FC236}">
                <a16:creationId xmlns:a16="http://schemas.microsoft.com/office/drawing/2014/main" id="{79A2F735-1680-4ED1-9EBA-10575C188B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3513" y="4684714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">
                  <p:embed/>
                </p:oleObj>
              </mc:Choice>
              <mc:Fallback>
                <p:oleObj name="Clip" r:id="rId11" imgW="1307263" imgH="1084139" progId="">
                  <p:embed/>
                  <p:pic>
                    <p:nvPicPr>
                      <p:cNvPr id="43032" name="Object 65">
                        <a:extLst>
                          <a:ext uri="{FF2B5EF4-FFF2-40B4-BE49-F238E27FC236}">
                            <a16:creationId xmlns:a16="http://schemas.microsoft.com/office/drawing/2014/main" id="{79A2F735-1680-4ED1-9EBA-10575C188B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3513" y="4684714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3" name="Object 66">
            <a:extLst>
              <a:ext uri="{FF2B5EF4-FFF2-40B4-BE49-F238E27FC236}">
                <a16:creationId xmlns:a16="http://schemas.microsoft.com/office/drawing/2014/main" id="{6F25D195-FED6-400F-8930-BEEBF23213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9151" y="467360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">
                  <p:embed/>
                </p:oleObj>
              </mc:Choice>
              <mc:Fallback>
                <p:oleObj name="Clip" r:id="rId12" imgW="1307263" imgH="1084139" progId="">
                  <p:embed/>
                  <p:pic>
                    <p:nvPicPr>
                      <p:cNvPr id="43033" name="Object 66">
                        <a:extLst>
                          <a:ext uri="{FF2B5EF4-FFF2-40B4-BE49-F238E27FC236}">
                            <a16:creationId xmlns:a16="http://schemas.microsoft.com/office/drawing/2014/main" id="{6F25D195-FED6-400F-8930-BEEBF23213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151" y="467360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4" name="Oval 67">
            <a:extLst>
              <a:ext uri="{FF2B5EF4-FFF2-40B4-BE49-F238E27FC236}">
                <a16:creationId xmlns:a16="http://schemas.microsoft.com/office/drawing/2014/main" id="{35DF3DF6-7DDB-409E-BD82-EC3622D051C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585869" y="4777581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5" name="Oval 68">
            <a:extLst>
              <a:ext uri="{FF2B5EF4-FFF2-40B4-BE49-F238E27FC236}">
                <a16:creationId xmlns:a16="http://schemas.microsoft.com/office/drawing/2014/main" id="{77BF593F-A12F-4185-B361-A54F8E9462F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70801" y="4775201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6" name="Oval 69">
            <a:extLst>
              <a:ext uri="{FF2B5EF4-FFF2-40B4-BE49-F238E27FC236}">
                <a16:creationId xmlns:a16="http://schemas.microsoft.com/office/drawing/2014/main" id="{A909AE3A-DE2C-41D1-94F8-F536EF2A212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48588" y="4779963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7" name="Line 70">
            <a:extLst>
              <a:ext uri="{FF2B5EF4-FFF2-40B4-BE49-F238E27FC236}">
                <a16:creationId xmlns:a16="http://schemas.microsoft.com/office/drawing/2014/main" id="{E54BBF87-30CC-44B0-A782-C3C676B712C0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08145" y="4660108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38" name="Line 71">
            <a:extLst>
              <a:ext uri="{FF2B5EF4-FFF2-40B4-BE49-F238E27FC236}">
                <a16:creationId xmlns:a16="http://schemas.microsoft.com/office/drawing/2014/main" id="{EA3459A4-4A65-41FA-9DC4-821BFC2DCAB4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381875" y="465137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39" name="Line 72">
            <a:extLst>
              <a:ext uri="{FF2B5EF4-FFF2-40B4-BE49-F238E27FC236}">
                <a16:creationId xmlns:a16="http://schemas.microsoft.com/office/drawing/2014/main" id="{62BE4E88-9AD7-4114-8625-0E07A854024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728744" y="4312444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0" name="Line 73">
            <a:extLst>
              <a:ext uri="{FF2B5EF4-FFF2-40B4-BE49-F238E27FC236}">
                <a16:creationId xmlns:a16="http://schemas.microsoft.com/office/drawing/2014/main" id="{8B0F382E-E2DD-4355-ABDA-7731BF4D66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4576" y="4251326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1" name="Line 74">
            <a:extLst>
              <a:ext uri="{FF2B5EF4-FFF2-40B4-BE49-F238E27FC236}">
                <a16:creationId xmlns:a16="http://schemas.microsoft.com/office/drawing/2014/main" id="{04E2A4CE-1322-4BA3-BD56-7383B9021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6238" y="4297363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2" name="Line 75">
            <a:extLst>
              <a:ext uri="{FF2B5EF4-FFF2-40B4-BE49-F238E27FC236}">
                <a16:creationId xmlns:a16="http://schemas.microsoft.com/office/drawing/2014/main" id="{F35B4EC9-B71C-40C3-8105-DC46197BDE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1575" y="4294188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aphicFrame>
        <p:nvGraphicFramePr>
          <p:cNvPr id="43043" name="Object 76">
            <a:extLst>
              <a:ext uri="{FF2B5EF4-FFF2-40B4-BE49-F238E27FC236}">
                <a16:creationId xmlns:a16="http://schemas.microsoft.com/office/drawing/2014/main" id="{29B3F98E-8EBB-4B28-80A5-677DE0A595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9375" y="384651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">
                  <p:embed/>
                </p:oleObj>
              </mc:Choice>
              <mc:Fallback>
                <p:oleObj name="Clip" r:id="rId13" imgW="982811" imgH="1208363" progId="">
                  <p:embed/>
                  <p:pic>
                    <p:nvPicPr>
                      <p:cNvPr id="43043" name="Object 76">
                        <a:extLst>
                          <a:ext uri="{FF2B5EF4-FFF2-40B4-BE49-F238E27FC236}">
                            <a16:creationId xmlns:a16="http://schemas.microsoft.com/office/drawing/2014/main" id="{29B3F98E-8EBB-4B28-80A5-677DE0A59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75" y="384651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4" name="Object 77">
            <a:extLst>
              <a:ext uri="{FF2B5EF4-FFF2-40B4-BE49-F238E27FC236}">
                <a16:creationId xmlns:a16="http://schemas.microsoft.com/office/drawing/2014/main" id="{45E5D4D4-613F-41C2-AED3-1925836A12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2700" y="3927476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">
                  <p:embed/>
                </p:oleObj>
              </mc:Choice>
              <mc:Fallback>
                <p:oleObj name="Clip" r:id="rId15" imgW="982811" imgH="1208363" progId="">
                  <p:embed/>
                  <p:pic>
                    <p:nvPicPr>
                      <p:cNvPr id="43044" name="Object 77">
                        <a:extLst>
                          <a:ext uri="{FF2B5EF4-FFF2-40B4-BE49-F238E27FC236}">
                            <a16:creationId xmlns:a16="http://schemas.microsoft.com/office/drawing/2014/main" id="{45E5D4D4-613F-41C2-AED3-1925836A1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3927476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45" name="Freeform 78">
            <a:extLst>
              <a:ext uri="{FF2B5EF4-FFF2-40B4-BE49-F238E27FC236}">
                <a16:creationId xmlns:a16="http://schemas.microsoft.com/office/drawing/2014/main" id="{F58047D7-476D-4F11-9844-2D0C896DE8DE}"/>
              </a:ext>
            </a:extLst>
          </p:cNvPr>
          <p:cNvSpPr>
            <a:spLocks/>
          </p:cNvSpPr>
          <p:nvPr/>
        </p:nvSpPr>
        <p:spPr bwMode="auto">
          <a:xfrm>
            <a:off x="7713664" y="3702050"/>
            <a:ext cx="1354137" cy="304800"/>
          </a:xfrm>
          <a:custGeom>
            <a:avLst/>
            <a:gdLst>
              <a:gd name="T0" fmla="*/ 0 w 972"/>
              <a:gd name="T1" fmla="*/ 2147483646 h 228"/>
              <a:gd name="T2" fmla="*/ 2147483646 w 972"/>
              <a:gd name="T3" fmla="*/ 2147483646 h 228"/>
              <a:gd name="T4" fmla="*/ 2147483646 w 972"/>
              <a:gd name="T5" fmla="*/ 2147483646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46" name="Group 79">
            <a:extLst>
              <a:ext uri="{FF2B5EF4-FFF2-40B4-BE49-F238E27FC236}">
                <a16:creationId xmlns:a16="http://schemas.microsoft.com/office/drawing/2014/main" id="{E76C6505-A208-4F82-ADF6-B011233662C3}"/>
              </a:ext>
            </a:extLst>
          </p:cNvPr>
          <p:cNvGrpSpPr>
            <a:grpSpLocks/>
          </p:cNvGrpSpPr>
          <p:nvPr/>
        </p:nvGrpSpPr>
        <p:grpSpPr bwMode="auto">
          <a:xfrm>
            <a:off x="7980363" y="5124450"/>
            <a:ext cx="406400" cy="427038"/>
            <a:chOff x="2870" y="1518"/>
            <a:chExt cx="292" cy="320"/>
          </a:xfrm>
        </p:grpSpPr>
        <p:graphicFrame>
          <p:nvGraphicFramePr>
            <p:cNvPr id="43200" name="Object 80">
              <a:extLst>
                <a:ext uri="{FF2B5EF4-FFF2-40B4-BE49-F238E27FC236}">
                  <a16:creationId xmlns:a16="http://schemas.microsoft.com/office/drawing/2014/main" id="{A9D146E9-5C29-493D-96DE-4A0A4CA231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">
                    <p:embed/>
                  </p:oleObj>
                </mc:Choice>
                <mc:Fallback>
                  <p:oleObj name="Clip" r:id="rId16" imgW="826829" imgH="840406" progId="">
                    <p:embed/>
                    <p:pic>
                      <p:nvPicPr>
                        <p:cNvPr id="43200" name="Object 80">
                          <a:extLst>
                            <a:ext uri="{FF2B5EF4-FFF2-40B4-BE49-F238E27FC236}">
                              <a16:creationId xmlns:a16="http://schemas.microsoft.com/office/drawing/2014/main" id="{A9D146E9-5C29-493D-96DE-4A0A4CA231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201" name="Object 81">
              <a:extLst>
                <a:ext uri="{FF2B5EF4-FFF2-40B4-BE49-F238E27FC236}">
                  <a16:creationId xmlns:a16="http://schemas.microsoft.com/office/drawing/2014/main" id="{05430FC4-AAEC-4269-AAAE-ECB56C05B4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">
                    <p:embed/>
                  </p:oleObj>
                </mc:Choice>
                <mc:Fallback>
                  <p:oleObj name="Clip" r:id="rId18" imgW="1268295" imgH="1199426" progId="">
                    <p:embed/>
                    <p:pic>
                      <p:nvPicPr>
                        <p:cNvPr id="43201" name="Object 81">
                          <a:extLst>
                            <a:ext uri="{FF2B5EF4-FFF2-40B4-BE49-F238E27FC236}">
                              <a16:creationId xmlns:a16="http://schemas.microsoft.com/office/drawing/2014/main" id="{05430FC4-AAEC-4269-AAAE-ECB56C05B4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47" name="Group 82">
            <a:extLst>
              <a:ext uri="{FF2B5EF4-FFF2-40B4-BE49-F238E27FC236}">
                <a16:creationId xmlns:a16="http://schemas.microsoft.com/office/drawing/2014/main" id="{814692F7-87E0-41D6-ABF7-2FECA0D4FA2D}"/>
              </a:ext>
            </a:extLst>
          </p:cNvPr>
          <p:cNvGrpSpPr>
            <a:grpSpLocks/>
          </p:cNvGrpSpPr>
          <p:nvPr/>
        </p:nvGrpSpPr>
        <p:grpSpPr bwMode="auto">
          <a:xfrm>
            <a:off x="8758238" y="5156200"/>
            <a:ext cx="406400" cy="427038"/>
            <a:chOff x="2870" y="1518"/>
            <a:chExt cx="292" cy="320"/>
          </a:xfrm>
        </p:grpSpPr>
        <p:graphicFrame>
          <p:nvGraphicFramePr>
            <p:cNvPr id="43198" name="Object 83">
              <a:extLst>
                <a:ext uri="{FF2B5EF4-FFF2-40B4-BE49-F238E27FC236}">
                  <a16:creationId xmlns:a16="http://schemas.microsoft.com/office/drawing/2014/main" id="{3E66BE57-776D-4575-ACC8-69B18BB33A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">
                    <p:embed/>
                  </p:oleObj>
                </mc:Choice>
                <mc:Fallback>
                  <p:oleObj name="Clip" r:id="rId20" imgW="826829" imgH="840406" progId="">
                    <p:embed/>
                    <p:pic>
                      <p:nvPicPr>
                        <p:cNvPr id="43198" name="Object 83">
                          <a:extLst>
                            <a:ext uri="{FF2B5EF4-FFF2-40B4-BE49-F238E27FC236}">
                              <a16:creationId xmlns:a16="http://schemas.microsoft.com/office/drawing/2014/main" id="{3E66BE57-776D-4575-ACC8-69B18BB33A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199" name="Object 84">
              <a:extLst>
                <a:ext uri="{FF2B5EF4-FFF2-40B4-BE49-F238E27FC236}">
                  <a16:creationId xmlns:a16="http://schemas.microsoft.com/office/drawing/2014/main" id="{3194E1E8-8475-4E12-BB43-F8EB3DBEA9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">
                    <p:embed/>
                  </p:oleObj>
                </mc:Choice>
                <mc:Fallback>
                  <p:oleObj name="Clip" r:id="rId21" imgW="1268295" imgH="1199426" progId="">
                    <p:embed/>
                    <p:pic>
                      <p:nvPicPr>
                        <p:cNvPr id="43199" name="Object 84">
                          <a:extLst>
                            <a:ext uri="{FF2B5EF4-FFF2-40B4-BE49-F238E27FC236}">
                              <a16:creationId xmlns:a16="http://schemas.microsoft.com/office/drawing/2014/main" id="{3194E1E8-8475-4E12-BB43-F8EB3DBEA9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48" name="Group 85">
            <a:extLst>
              <a:ext uri="{FF2B5EF4-FFF2-40B4-BE49-F238E27FC236}">
                <a16:creationId xmlns:a16="http://schemas.microsoft.com/office/drawing/2014/main" id="{42832B55-0776-4CE3-B503-051D1052E4FA}"/>
              </a:ext>
            </a:extLst>
          </p:cNvPr>
          <p:cNvGrpSpPr>
            <a:grpSpLocks/>
          </p:cNvGrpSpPr>
          <p:nvPr/>
        </p:nvGrpSpPr>
        <p:grpSpPr bwMode="auto">
          <a:xfrm>
            <a:off x="8343901" y="4872039"/>
            <a:ext cx="379413" cy="376237"/>
            <a:chOff x="4733" y="2082"/>
            <a:chExt cx="272" cy="282"/>
          </a:xfrm>
        </p:grpSpPr>
        <p:graphicFrame>
          <p:nvGraphicFramePr>
            <p:cNvPr id="43196" name="Object 86">
              <a:extLst>
                <a:ext uri="{FF2B5EF4-FFF2-40B4-BE49-F238E27FC236}">
                  <a16:creationId xmlns:a16="http://schemas.microsoft.com/office/drawing/2014/main" id="{B724A506-EA3F-4FA8-B0DF-EE3AAB17A5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">
                    <p:embed/>
                  </p:oleObj>
                </mc:Choice>
                <mc:Fallback>
                  <p:oleObj name="Clip" r:id="rId22" imgW="826829" imgH="840406" progId="">
                    <p:embed/>
                    <p:pic>
                      <p:nvPicPr>
                        <p:cNvPr id="43196" name="Object 86">
                          <a:extLst>
                            <a:ext uri="{FF2B5EF4-FFF2-40B4-BE49-F238E27FC236}">
                              <a16:creationId xmlns:a16="http://schemas.microsoft.com/office/drawing/2014/main" id="{B724A506-EA3F-4FA8-B0DF-EE3AAB17A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197" name="Rectangle 87">
              <a:extLst>
                <a:ext uri="{FF2B5EF4-FFF2-40B4-BE49-F238E27FC236}">
                  <a16:creationId xmlns:a16="http://schemas.microsoft.com/office/drawing/2014/main" id="{7ABB8F8E-DAC6-4994-99BA-26B156DCB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3049" name="Line 88">
            <a:extLst>
              <a:ext uri="{FF2B5EF4-FFF2-40B4-BE49-F238E27FC236}">
                <a16:creationId xmlns:a16="http://schemas.microsoft.com/office/drawing/2014/main" id="{524FC453-FEC0-406D-AAB7-648419AA8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288" y="47752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50" name="Group 89">
            <a:extLst>
              <a:ext uri="{FF2B5EF4-FFF2-40B4-BE49-F238E27FC236}">
                <a16:creationId xmlns:a16="http://schemas.microsoft.com/office/drawing/2014/main" id="{A3914973-D88B-44C9-BB62-8E8D52072747}"/>
              </a:ext>
            </a:extLst>
          </p:cNvPr>
          <p:cNvGrpSpPr>
            <a:grpSpLocks/>
          </p:cNvGrpSpPr>
          <p:nvPr/>
        </p:nvGrpSpPr>
        <p:grpSpPr bwMode="auto">
          <a:xfrm>
            <a:off x="9371013" y="4198939"/>
            <a:ext cx="207962" cy="409575"/>
            <a:chOff x="4180" y="783"/>
            <a:chExt cx="150" cy="307"/>
          </a:xfrm>
        </p:grpSpPr>
        <p:sp>
          <p:nvSpPr>
            <p:cNvPr id="43188" name="AutoShape 90">
              <a:extLst>
                <a:ext uri="{FF2B5EF4-FFF2-40B4-BE49-F238E27FC236}">
                  <a16:creationId xmlns:a16="http://schemas.microsoft.com/office/drawing/2014/main" id="{AF8B7B7A-50CC-44F4-8CF3-CAC2D580F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89" name="Rectangle 91">
              <a:extLst>
                <a:ext uri="{FF2B5EF4-FFF2-40B4-BE49-F238E27FC236}">
                  <a16:creationId xmlns:a16="http://schemas.microsoft.com/office/drawing/2014/main" id="{790B539F-A125-45C5-AF65-5EB63C188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0" name="Rectangle 92">
              <a:extLst>
                <a:ext uri="{FF2B5EF4-FFF2-40B4-BE49-F238E27FC236}">
                  <a16:creationId xmlns:a16="http://schemas.microsoft.com/office/drawing/2014/main" id="{5B901BA6-5CC8-4784-99CE-F313BF6C0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1" name="AutoShape 93">
              <a:extLst>
                <a:ext uri="{FF2B5EF4-FFF2-40B4-BE49-F238E27FC236}">
                  <a16:creationId xmlns:a16="http://schemas.microsoft.com/office/drawing/2014/main" id="{7207F288-9939-4BCB-BFC1-33B84C02C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2" name="Line 94">
              <a:extLst>
                <a:ext uri="{FF2B5EF4-FFF2-40B4-BE49-F238E27FC236}">
                  <a16:creationId xmlns:a16="http://schemas.microsoft.com/office/drawing/2014/main" id="{FDDDB177-EE0D-4DB1-BE53-EC3B24589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93" name="Line 95">
              <a:extLst>
                <a:ext uri="{FF2B5EF4-FFF2-40B4-BE49-F238E27FC236}">
                  <a16:creationId xmlns:a16="http://schemas.microsoft.com/office/drawing/2014/main" id="{74830364-A717-47ED-B9E0-FDBA98237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94" name="Rectangle 96">
              <a:extLst>
                <a:ext uri="{FF2B5EF4-FFF2-40B4-BE49-F238E27FC236}">
                  <a16:creationId xmlns:a16="http://schemas.microsoft.com/office/drawing/2014/main" id="{A8E11619-D79F-462F-ADC9-ADB8B2BCC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5" name="Rectangle 97">
              <a:extLst>
                <a:ext uri="{FF2B5EF4-FFF2-40B4-BE49-F238E27FC236}">
                  <a16:creationId xmlns:a16="http://schemas.microsoft.com/office/drawing/2014/main" id="{A0BF772F-39F8-4D1C-8B78-208BE11EA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51" name="Group 236">
            <a:extLst>
              <a:ext uri="{FF2B5EF4-FFF2-40B4-BE49-F238E27FC236}">
                <a16:creationId xmlns:a16="http://schemas.microsoft.com/office/drawing/2014/main" id="{81916A08-745D-4A4E-8472-0554E633A553}"/>
              </a:ext>
            </a:extLst>
          </p:cNvPr>
          <p:cNvGrpSpPr>
            <a:grpSpLocks/>
          </p:cNvGrpSpPr>
          <p:nvPr/>
        </p:nvGrpSpPr>
        <p:grpSpPr bwMode="auto">
          <a:xfrm>
            <a:off x="9332914" y="4652964"/>
            <a:ext cx="796925" cy="1260475"/>
            <a:chOff x="5087" y="3051"/>
            <a:chExt cx="502" cy="794"/>
          </a:xfrm>
        </p:grpSpPr>
        <p:sp>
          <p:nvSpPr>
            <p:cNvPr id="43178" name="Freeform 235">
              <a:extLst>
                <a:ext uri="{FF2B5EF4-FFF2-40B4-BE49-F238E27FC236}">
                  <a16:creationId xmlns:a16="http://schemas.microsoft.com/office/drawing/2014/main" id="{F074534B-21EA-4108-83FE-D7202F29B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" y="3051"/>
              <a:ext cx="502" cy="794"/>
            </a:xfrm>
            <a:custGeom>
              <a:avLst/>
              <a:gdLst>
                <a:gd name="T0" fmla="*/ 289 w 502"/>
                <a:gd name="T1" fmla="*/ 9 h 794"/>
                <a:gd name="T2" fmla="*/ 127 w 502"/>
                <a:gd name="T3" fmla="*/ 33 h 794"/>
                <a:gd name="T4" fmla="*/ 25 w 502"/>
                <a:gd name="T5" fmla="*/ 207 h 794"/>
                <a:gd name="T6" fmla="*/ 13 w 502"/>
                <a:gd name="T7" fmla="*/ 621 h 794"/>
                <a:gd name="T8" fmla="*/ 103 w 502"/>
                <a:gd name="T9" fmla="*/ 771 h 794"/>
                <a:gd name="T10" fmla="*/ 271 w 502"/>
                <a:gd name="T11" fmla="*/ 759 h 794"/>
                <a:gd name="T12" fmla="*/ 421 w 502"/>
                <a:gd name="T13" fmla="*/ 735 h 794"/>
                <a:gd name="T14" fmla="*/ 469 w 502"/>
                <a:gd name="T15" fmla="*/ 579 h 794"/>
                <a:gd name="T16" fmla="*/ 487 w 502"/>
                <a:gd name="T17" fmla="*/ 471 h 794"/>
                <a:gd name="T18" fmla="*/ 469 w 502"/>
                <a:gd name="T19" fmla="*/ 87 h 794"/>
                <a:gd name="T20" fmla="*/ 289 w 502"/>
                <a:gd name="T21" fmla="*/ 9 h 7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02"/>
                <a:gd name="T34" fmla="*/ 0 h 794"/>
                <a:gd name="T35" fmla="*/ 502 w 502"/>
                <a:gd name="T36" fmla="*/ 794 h 7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02" h="794">
                  <a:moveTo>
                    <a:pt x="289" y="9"/>
                  </a:moveTo>
                  <a:cubicBezTo>
                    <a:pt x="232" y="0"/>
                    <a:pt x="171" y="0"/>
                    <a:pt x="127" y="33"/>
                  </a:cubicBezTo>
                  <a:cubicBezTo>
                    <a:pt x="83" y="66"/>
                    <a:pt x="44" y="109"/>
                    <a:pt x="25" y="207"/>
                  </a:cubicBezTo>
                  <a:cubicBezTo>
                    <a:pt x="6" y="305"/>
                    <a:pt x="0" y="527"/>
                    <a:pt x="13" y="621"/>
                  </a:cubicBezTo>
                  <a:cubicBezTo>
                    <a:pt x="26" y="715"/>
                    <a:pt x="60" y="748"/>
                    <a:pt x="103" y="771"/>
                  </a:cubicBezTo>
                  <a:cubicBezTo>
                    <a:pt x="146" y="794"/>
                    <a:pt x="218" y="765"/>
                    <a:pt x="271" y="759"/>
                  </a:cubicBezTo>
                  <a:cubicBezTo>
                    <a:pt x="324" y="753"/>
                    <a:pt x="388" y="765"/>
                    <a:pt x="421" y="735"/>
                  </a:cubicBezTo>
                  <a:cubicBezTo>
                    <a:pt x="454" y="705"/>
                    <a:pt x="458" y="623"/>
                    <a:pt x="469" y="579"/>
                  </a:cubicBezTo>
                  <a:cubicBezTo>
                    <a:pt x="480" y="535"/>
                    <a:pt x="487" y="553"/>
                    <a:pt x="487" y="471"/>
                  </a:cubicBezTo>
                  <a:cubicBezTo>
                    <a:pt x="487" y="389"/>
                    <a:pt x="502" y="164"/>
                    <a:pt x="469" y="87"/>
                  </a:cubicBezTo>
                  <a:cubicBezTo>
                    <a:pt x="436" y="10"/>
                    <a:pt x="346" y="18"/>
                    <a:pt x="289" y="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3179" name="Group 234">
              <a:extLst>
                <a:ext uri="{FF2B5EF4-FFF2-40B4-BE49-F238E27FC236}">
                  <a16:creationId xmlns:a16="http://schemas.microsoft.com/office/drawing/2014/main" id="{DC9CB518-A63D-4B11-B57D-6D7BFC82B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7" y="3111"/>
              <a:ext cx="347" cy="654"/>
              <a:chOff x="4935" y="2925"/>
              <a:chExt cx="347" cy="654"/>
            </a:xfrm>
          </p:grpSpPr>
          <p:sp>
            <p:nvSpPr>
              <p:cNvPr id="43180" name="AutoShape 99">
                <a:extLst>
                  <a:ext uri="{FF2B5EF4-FFF2-40B4-BE49-F238E27FC236}">
                    <a16:creationId xmlns:a16="http://schemas.microsoft.com/office/drawing/2014/main" id="{5E7AEBA8-926E-40F0-BEAB-91749EC77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5" y="3428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1" name="Rectangle 100">
                <a:extLst>
                  <a:ext uri="{FF2B5EF4-FFF2-40B4-BE49-F238E27FC236}">
                    <a16:creationId xmlns:a16="http://schemas.microsoft.com/office/drawing/2014/main" id="{01A7468F-3BFA-432F-95DA-FB4A92F15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929"/>
                <a:ext cx="165" cy="50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2" name="Rectangle 101">
                <a:extLst>
                  <a:ext uri="{FF2B5EF4-FFF2-40B4-BE49-F238E27FC236}">
                    <a16:creationId xmlns:a16="http://schemas.microsoft.com/office/drawing/2014/main" id="{DEB803CE-E752-4A41-B5D7-B3E6DF130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" y="3072"/>
                <a:ext cx="220" cy="50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3" name="AutoShape 102">
                <a:extLst>
                  <a:ext uri="{FF2B5EF4-FFF2-40B4-BE49-F238E27FC236}">
                    <a16:creationId xmlns:a16="http://schemas.microsoft.com/office/drawing/2014/main" id="{1323B79D-ED36-40A2-BA67-478CB6E1F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5" y="2925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4" name="Line 103">
                <a:extLst>
                  <a:ext uri="{FF2B5EF4-FFF2-40B4-BE49-F238E27FC236}">
                    <a16:creationId xmlns:a16="http://schemas.microsoft.com/office/drawing/2014/main" id="{E4E155A0-25D2-435F-8A4D-3F4E882F2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2" y="2936"/>
                <a:ext cx="0" cy="4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85" name="Line 104">
                <a:extLst>
                  <a:ext uri="{FF2B5EF4-FFF2-40B4-BE49-F238E27FC236}">
                    <a16:creationId xmlns:a16="http://schemas.microsoft.com/office/drawing/2014/main" id="{EE929DB2-4C3F-4C72-A9A1-92E799B81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57" y="3428"/>
                <a:ext cx="125" cy="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86" name="Rectangle 105">
                <a:extLst>
                  <a:ext uri="{FF2B5EF4-FFF2-40B4-BE49-F238E27FC236}">
                    <a16:creationId xmlns:a16="http://schemas.microsoft.com/office/drawing/2014/main" id="{A2A86DBF-4CB3-4BDD-8753-1712F8D37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5" y="3138"/>
                <a:ext cx="146" cy="29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7" name="Rectangle 106">
                <a:extLst>
                  <a:ext uri="{FF2B5EF4-FFF2-40B4-BE49-F238E27FC236}">
                    <a16:creationId xmlns:a16="http://schemas.microsoft.com/office/drawing/2014/main" id="{576A57EA-A1A0-4965-8964-AA41B94A5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6" y="3225"/>
                <a:ext cx="111" cy="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3052" name="Line 107">
            <a:extLst>
              <a:ext uri="{FF2B5EF4-FFF2-40B4-BE49-F238E27FC236}">
                <a16:creationId xmlns:a16="http://schemas.microsoft.com/office/drawing/2014/main" id="{766140F5-6605-479B-B816-D11CC7EA5798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984456" y="457279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3" name="Line 108">
            <a:extLst>
              <a:ext uri="{FF2B5EF4-FFF2-40B4-BE49-F238E27FC236}">
                <a16:creationId xmlns:a16="http://schemas.microsoft.com/office/drawing/2014/main" id="{15454683-C607-4926-8742-06E57CAEA592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38469" y="4825206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4" name="Line 109">
            <a:extLst>
              <a:ext uri="{FF2B5EF4-FFF2-40B4-BE49-F238E27FC236}">
                <a16:creationId xmlns:a16="http://schemas.microsoft.com/office/drawing/2014/main" id="{87BE913A-D95A-41F6-8B14-391197AC0B79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28150" y="4356100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5" name="Line 110">
            <a:extLst>
              <a:ext uri="{FF2B5EF4-FFF2-40B4-BE49-F238E27FC236}">
                <a16:creationId xmlns:a16="http://schemas.microsoft.com/office/drawing/2014/main" id="{165B150A-E687-4770-AD75-A47BD0E8CB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7350" y="2497138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6" name="Line 111">
            <a:extLst>
              <a:ext uri="{FF2B5EF4-FFF2-40B4-BE49-F238E27FC236}">
                <a16:creationId xmlns:a16="http://schemas.microsoft.com/office/drawing/2014/main" id="{A4600333-F96F-43DA-950A-A03283059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2389" y="2481263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7" name="Line 112">
            <a:extLst>
              <a:ext uri="{FF2B5EF4-FFF2-40B4-BE49-F238E27FC236}">
                <a16:creationId xmlns:a16="http://schemas.microsoft.com/office/drawing/2014/main" id="{7444E138-A389-456E-9A23-12D62836CF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61500" y="2817814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8" name="Line 113">
            <a:extLst>
              <a:ext uri="{FF2B5EF4-FFF2-40B4-BE49-F238E27FC236}">
                <a16:creationId xmlns:a16="http://schemas.microsoft.com/office/drawing/2014/main" id="{D88E9D5F-20A4-4BCE-8510-9F884FA6F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1563" y="2593975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9" name="Line 114">
            <a:extLst>
              <a:ext uri="{FF2B5EF4-FFF2-40B4-BE49-F238E27FC236}">
                <a16:creationId xmlns:a16="http://schemas.microsoft.com/office/drawing/2014/main" id="{8F76A7AF-A837-40B9-978A-3188A311C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6964" y="3241675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0" name="Line 115">
            <a:extLst>
              <a:ext uri="{FF2B5EF4-FFF2-40B4-BE49-F238E27FC236}">
                <a16:creationId xmlns:a16="http://schemas.microsoft.com/office/drawing/2014/main" id="{3019CE84-34A1-4602-B3BF-79D540DA5A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77338" y="3706813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1" name="Line 116">
            <a:extLst>
              <a:ext uri="{FF2B5EF4-FFF2-40B4-BE49-F238E27FC236}">
                <a16:creationId xmlns:a16="http://schemas.microsoft.com/office/drawing/2014/main" id="{DA376C31-71F8-4E52-A61F-F7C204098B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0325" y="2786064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2" name="Line 117">
            <a:extLst>
              <a:ext uri="{FF2B5EF4-FFF2-40B4-BE49-F238E27FC236}">
                <a16:creationId xmlns:a16="http://schemas.microsoft.com/office/drawing/2014/main" id="{C74AAECC-909E-4487-BAA2-F6A5CDE6C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9850" y="2225675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3" name="Line 118">
            <a:extLst>
              <a:ext uri="{FF2B5EF4-FFF2-40B4-BE49-F238E27FC236}">
                <a16:creationId xmlns:a16="http://schemas.microsoft.com/office/drawing/2014/main" id="{14E8744D-006D-4F59-BAB4-5C075440E6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7401" y="2401888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64" name="Group 119">
            <a:extLst>
              <a:ext uri="{FF2B5EF4-FFF2-40B4-BE49-F238E27FC236}">
                <a16:creationId xmlns:a16="http://schemas.microsoft.com/office/drawing/2014/main" id="{2D0EB8D1-A069-4BFD-A954-E1ADEDF1FFCC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2593976"/>
            <a:ext cx="501650" cy="233363"/>
            <a:chOff x="3600" y="219"/>
            <a:chExt cx="360" cy="175"/>
          </a:xfrm>
        </p:grpSpPr>
        <p:sp>
          <p:nvSpPr>
            <p:cNvPr id="43165" name="Oval 120">
              <a:extLst>
                <a:ext uri="{FF2B5EF4-FFF2-40B4-BE49-F238E27FC236}">
                  <a16:creationId xmlns:a16="http://schemas.microsoft.com/office/drawing/2014/main" id="{1A606289-ABAB-4C8F-821D-E474E298B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66" name="Line 121">
              <a:extLst>
                <a:ext uri="{FF2B5EF4-FFF2-40B4-BE49-F238E27FC236}">
                  <a16:creationId xmlns:a16="http://schemas.microsoft.com/office/drawing/2014/main" id="{B9085C63-FE29-49D1-B893-FCE0326B2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67" name="Line 122">
              <a:extLst>
                <a:ext uri="{FF2B5EF4-FFF2-40B4-BE49-F238E27FC236}">
                  <a16:creationId xmlns:a16="http://schemas.microsoft.com/office/drawing/2014/main" id="{C191EFDD-FF8D-49BB-8746-C94CB513F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68" name="Rectangle 123">
              <a:extLst>
                <a:ext uri="{FF2B5EF4-FFF2-40B4-BE49-F238E27FC236}">
                  <a16:creationId xmlns:a16="http://schemas.microsoft.com/office/drawing/2014/main" id="{3A339313-D935-42CA-B0A1-297FBD18B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69" name="Oval 124">
              <a:extLst>
                <a:ext uri="{FF2B5EF4-FFF2-40B4-BE49-F238E27FC236}">
                  <a16:creationId xmlns:a16="http://schemas.microsoft.com/office/drawing/2014/main" id="{B2843E58-9DE8-4C75-8D27-EEC3BA40A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70" name="Group 125">
              <a:extLst>
                <a:ext uri="{FF2B5EF4-FFF2-40B4-BE49-F238E27FC236}">
                  <a16:creationId xmlns:a16="http://schemas.microsoft.com/office/drawing/2014/main" id="{9D7614E1-AC26-4F1A-8071-CA3D19CFF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75" name="Line 126">
                <a:extLst>
                  <a:ext uri="{FF2B5EF4-FFF2-40B4-BE49-F238E27FC236}">
                    <a16:creationId xmlns:a16="http://schemas.microsoft.com/office/drawing/2014/main" id="{E6E4C734-F4EF-477E-890B-91D4436A0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6" name="Line 127">
                <a:extLst>
                  <a:ext uri="{FF2B5EF4-FFF2-40B4-BE49-F238E27FC236}">
                    <a16:creationId xmlns:a16="http://schemas.microsoft.com/office/drawing/2014/main" id="{7B58195A-47F9-4A69-A0BD-62978553A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7" name="Line 128">
                <a:extLst>
                  <a:ext uri="{FF2B5EF4-FFF2-40B4-BE49-F238E27FC236}">
                    <a16:creationId xmlns:a16="http://schemas.microsoft.com/office/drawing/2014/main" id="{845B5F5A-60AF-45FB-AA6B-7CEFCD24D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71" name="Group 129">
              <a:extLst>
                <a:ext uri="{FF2B5EF4-FFF2-40B4-BE49-F238E27FC236}">
                  <a16:creationId xmlns:a16="http://schemas.microsoft.com/office/drawing/2014/main" id="{D7092CAF-2354-4A24-8882-DDB23D77B73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72" name="Line 130">
                <a:extLst>
                  <a:ext uri="{FF2B5EF4-FFF2-40B4-BE49-F238E27FC236}">
                    <a16:creationId xmlns:a16="http://schemas.microsoft.com/office/drawing/2014/main" id="{99F58921-E905-4E99-96EC-3F172997A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3" name="Line 131">
                <a:extLst>
                  <a:ext uri="{FF2B5EF4-FFF2-40B4-BE49-F238E27FC236}">
                    <a16:creationId xmlns:a16="http://schemas.microsoft.com/office/drawing/2014/main" id="{530FACFD-1143-4641-AB65-F14C05413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4" name="Line 132">
                <a:extLst>
                  <a:ext uri="{FF2B5EF4-FFF2-40B4-BE49-F238E27FC236}">
                    <a16:creationId xmlns:a16="http://schemas.microsoft.com/office/drawing/2014/main" id="{4DBE0AE5-B1D5-483A-825A-C91240110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5" name="Group 133">
            <a:extLst>
              <a:ext uri="{FF2B5EF4-FFF2-40B4-BE49-F238E27FC236}">
                <a16:creationId xmlns:a16="http://schemas.microsoft.com/office/drawing/2014/main" id="{324F48B4-B359-4EAC-8B6E-026A3BC6F127}"/>
              </a:ext>
            </a:extLst>
          </p:cNvPr>
          <p:cNvGrpSpPr>
            <a:grpSpLocks/>
          </p:cNvGrpSpPr>
          <p:nvPr/>
        </p:nvGrpSpPr>
        <p:grpSpPr bwMode="auto">
          <a:xfrm>
            <a:off x="8440738" y="2365376"/>
            <a:ext cx="501650" cy="233363"/>
            <a:chOff x="3600" y="219"/>
            <a:chExt cx="360" cy="175"/>
          </a:xfrm>
        </p:grpSpPr>
        <p:sp>
          <p:nvSpPr>
            <p:cNvPr id="43152" name="Oval 134">
              <a:extLst>
                <a:ext uri="{FF2B5EF4-FFF2-40B4-BE49-F238E27FC236}">
                  <a16:creationId xmlns:a16="http://schemas.microsoft.com/office/drawing/2014/main" id="{A8BFC3DD-4CDC-4512-944F-C115ACEA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53" name="Line 135">
              <a:extLst>
                <a:ext uri="{FF2B5EF4-FFF2-40B4-BE49-F238E27FC236}">
                  <a16:creationId xmlns:a16="http://schemas.microsoft.com/office/drawing/2014/main" id="{185ED7DA-7EBE-40C9-9F01-F1F1C31B6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54" name="Line 136">
              <a:extLst>
                <a:ext uri="{FF2B5EF4-FFF2-40B4-BE49-F238E27FC236}">
                  <a16:creationId xmlns:a16="http://schemas.microsoft.com/office/drawing/2014/main" id="{4CFEB7DB-6D10-4FCA-9F57-02A5046DA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55" name="Rectangle 137">
              <a:extLst>
                <a:ext uri="{FF2B5EF4-FFF2-40B4-BE49-F238E27FC236}">
                  <a16:creationId xmlns:a16="http://schemas.microsoft.com/office/drawing/2014/main" id="{53D82322-C982-4450-B5CA-16437DCEF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56" name="Oval 138">
              <a:extLst>
                <a:ext uri="{FF2B5EF4-FFF2-40B4-BE49-F238E27FC236}">
                  <a16:creationId xmlns:a16="http://schemas.microsoft.com/office/drawing/2014/main" id="{D3D64F21-5CEF-4FA5-88DC-D220ADF46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57" name="Group 139">
              <a:extLst>
                <a:ext uri="{FF2B5EF4-FFF2-40B4-BE49-F238E27FC236}">
                  <a16:creationId xmlns:a16="http://schemas.microsoft.com/office/drawing/2014/main" id="{E65A133A-BC2C-4878-82FF-A7E447F39B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62" name="Line 140">
                <a:extLst>
                  <a:ext uri="{FF2B5EF4-FFF2-40B4-BE49-F238E27FC236}">
                    <a16:creationId xmlns:a16="http://schemas.microsoft.com/office/drawing/2014/main" id="{02776823-88ED-4B89-A0CC-66889CF70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3" name="Line 141">
                <a:extLst>
                  <a:ext uri="{FF2B5EF4-FFF2-40B4-BE49-F238E27FC236}">
                    <a16:creationId xmlns:a16="http://schemas.microsoft.com/office/drawing/2014/main" id="{9837B64A-33DC-418A-B514-D34E1F7B1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4" name="Line 142">
                <a:extLst>
                  <a:ext uri="{FF2B5EF4-FFF2-40B4-BE49-F238E27FC236}">
                    <a16:creationId xmlns:a16="http://schemas.microsoft.com/office/drawing/2014/main" id="{53EB455B-6701-4D2F-8D12-213310A0B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58" name="Group 143">
              <a:extLst>
                <a:ext uri="{FF2B5EF4-FFF2-40B4-BE49-F238E27FC236}">
                  <a16:creationId xmlns:a16="http://schemas.microsoft.com/office/drawing/2014/main" id="{150F685D-D9A7-4026-912C-648E4B883C6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59" name="Line 144">
                <a:extLst>
                  <a:ext uri="{FF2B5EF4-FFF2-40B4-BE49-F238E27FC236}">
                    <a16:creationId xmlns:a16="http://schemas.microsoft.com/office/drawing/2014/main" id="{CF1C663C-3C65-4B3C-BEC2-F6A797713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0" name="Line 145">
                <a:extLst>
                  <a:ext uri="{FF2B5EF4-FFF2-40B4-BE49-F238E27FC236}">
                    <a16:creationId xmlns:a16="http://schemas.microsoft.com/office/drawing/2014/main" id="{11F2AFF2-A55E-4B09-BB29-4C94CBA75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1" name="Line 146">
                <a:extLst>
                  <a:ext uri="{FF2B5EF4-FFF2-40B4-BE49-F238E27FC236}">
                    <a16:creationId xmlns:a16="http://schemas.microsoft.com/office/drawing/2014/main" id="{D8591E41-1D67-456D-91AC-428CDCD2E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6" name="Group 147">
            <a:extLst>
              <a:ext uri="{FF2B5EF4-FFF2-40B4-BE49-F238E27FC236}">
                <a16:creationId xmlns:a16="http://schemas.microsoft.com/office/drawing/2014/main" id="{68C87E03-5835-42D2-9EAF-EBB79EB94CC5}"/>
              </a:ext>
            </a:extLst>
          </p:cNvPr>
          <p:cNvGrpSpPr>
            <a:grpSpLocks/>
          </p:cNvGrpSpPr>
          <p:nvPr/>
        </p:nvGrpSpPr>
        <p:grpSpPr bwMode="auto">
          <a:xfrm>
            <a:off x="8458200" y="3022601"/>
            <a:ext cx="501650" cy="233363"/>
            <a:chOff x="3600" y="219"/>
            <a:chExt cx="360" cy="175"/>
          </a:xfrm>
        </p:grpSpPr>
        <p:sp>
          <p:nvSpPr>
            <p:cNvPr id="43139" name="Oval 148">
              <a:extLst>
                <a:ext uri="{FF2B5EF4-FFF2-40B4-BE49-F238E27FC236}">
                  <a16:creationId xmlns:a16="http://schemas.microsoft.com/office/drawing/2014/main" id="{F149C9D7-638F-4329-A1A7-7D4D223C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40" name="Line 149">
              <a:extLst>
                <a:ext uri="{FF2B5EF4-FFF2-40B4-BE49-F238E27FC236}">
                  <a16:creationId xmlns:a16="http://schemas.microsoft.com/office/drawing/2014/main" id="{4920D621-3332-4A5D-9491-6F29681C5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41" name="Line 150">
              <a:extLst>
                <a:ext uri="{FF2B5EF4-FFF2-40B4-BE49-F238E27FC236}">
                  <a16:creationId xmlns:a16="http://schemas.microsoft.com/office/drawing/2014/main" id="{3347EC93-A252-41FE-8620-3BC219072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42" name="Rectangle 151">
              <a:extLst>
                <a:ext uri="{FF2B5EF4-FFF2-40B4-BE49-F238E27FC236}">
                  <a16:creationId xmlns:a16="http://schemas.microsoft.com/office/drawing/2014/main" id="{6EEF1C93-787A-4CEB-8035-5A26B2F81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43" name="Oval 152">
              <a:extLst>
                <a:ext uri="{FF2B5EF4-FFF2-40B4-BE49-F238E27FC236}">
                  <a16:creationId xmlns:a16="http://schemas.microsoft.com/office/drawing/2014/main" id="{19EA75A3-164C-4B74-A7B9-488E2AC74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44" name="Group 153">
              <a:extLst>
                <a:ext uri="{FF2B5EF4-FFF2-40B4-BE49-F238E27FC236}">
                  <a16:creationId xmlns:a16="http://schemas.microsoft.com/office/drawing/2014/main" id="{7B697162-C5FC-4A13-88A5-CF68652606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49" name="Line 154">
                <a:extLst>
                  <a:ext uri="{FF2B5EF4-FFF2-40B4-BE49-F238E27FC236}">
                    <a16:creationId xmlns:a16="http://schemas.microsoft.com/office/drawing/2014/main" id="{97844358-8737-4FC6-B129-79345B8AE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50" name="Line 155">
                <a:extLst>
                  <a:ext uri="{FF2B5EF4-FFF2-40B4-BE49-F238E27FC236}">
                    <a16:creationId xmlns:a16="http://schemas.microsoft.com/office/drawing/2014/main" id="{7849A4D9-B785-4205-9E5B-8BCB2F757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51" name="Line 156">
                <a:extLst>
                  <a:ext uri="{FF2B5EF4-FFF2-40B4-BE49-F238E27FC236}">
                    <a16:creationId xmlns:a16="http://schemas.microsoft.com/office/drawing/2014/main" id="{35326F85-9154-431C-B271-98D08176D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45" name="Group 157">
              <a:extLst>
                <a:ext uri="{FF2B5EF4-FFF2-40B4-BE49-F238E27FC236}">
                  <a16:creationId xmlns:a16="http://schemas.microsoft.com/office/drawing/2014/main" id="{5F9C5758-0D15-4BA0-A637-389EA561104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46" name="Line 158">
                <a:extLst>
                  <a:ext uri="{FF2B5EF4-FFF2-40B4-BE49-F238E27FC236}">
                    <a16:creationId xmlns:a16="http://schemas.microsoft.com/office/drawing/2014/main" id="{93D141EA-9C7C-4B4C-BB7B-DD53F4564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47" name="Line 159">
                <a:extLst>
                  <a:ext uri="{FF2B5EF4-FFF2-40B4-BE49-F238E27FC236}">
                    <a16:creationId xmlns:a16="http://schemas.microsoft.com/office/drawing/2014/main" id="{F4578931-AB3D-43A7-A6E5-18369F719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48" name="Line 160">
                <a:extLst>
                  <a:ext uri="{FF2B5EF4-FFF2-40B4-BE49-F238E27FC236}">
                    <a16:creationId xmlns:a16="http://schemas.microsoft.com/office/drawing/2014/main" id="{23772808-1B78-43DA-80C3-9E058A021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7" name="Group 161">
            <a:extLst>
              <a:ext uri="{FF2B5EF4-FFF2-40B4-BE49-F238E27FC236}">
                <a16:creationId xmlns:a16="http://schemas.microsoft.com/office/drawing/2014/main" id="{FDBF51A4-2C1E-4861-B75B-08345DFAF52A}"/>
              </a:ext>
            </a:extLst>
          </p:cNvPr>
          <p:cNvGrpSpPr>
            <a:grpSpLocks/>
          </p:cNvGrpSpPr>
          <p:nvPr/>
        </p:nvGrpSpPr>
        <p:grpSpPr bwMode="auto">
          <a:xfrm>
            <a:off x="9428163" y="2573338"/>
            <a:ext cx="500062" cy="233362"/>
            <a:chOff x="3600" y="219"/>
            <a:chExt cx="360" cy="175"/>
          </a:xfrm>
        </p:grpSpPr>
        <p:sp>
          <p:nvSpPr>
            <p:cNvPr id="43126" name="Oval 162">
              <a:extLst>
                <a:ext uri="{FF2B5EF4-FFF2-40B4-BE49-F238E27FC236}">
                  <a16:creationId xmlns:a16="http://schemas.microsoft.com/office/drawing/2014/main" id="{A46A32B6-F07F-486C-A953-E4B834925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27" name="Line 163">
              <a:extLst>
                <a:ext uri="{FF2B5EF4-FFF2-40B4-BE49-F238E27FC236}">
                  <a16:creationId xmlns:a16="http://schemas.microsoft.com/office/drawing/2014/main" id="{A018CD8B-A779-44D9-BFE8-FD7EF46CB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28" name="Line 164">
              <a:extLst>
                <a:ext uri="{FF2B5EF4-FFF2-40B4-BE49-F238E27FC236}">
                  <a16:creationId xmlns:a16="http://schemas.microsoft.com/office/drawing/2014/main" id="{084807A2-E5CF-4277-ADC9-4323EAB1E3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29" name="Rectangle 165">
              <a:extLst>
                <a:ext uri="{FF2B5EF4-FFF2-40B4-BE49-F238E27FC236}">
                  <a16:creationId xmlns:a16="http://schemas.microsoft.com/office/drawing/2014/main" id="{CCE0B9D7-99C0-4C30-A512-193D0129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30" name="Oval 166">
              <a:extLst>
                <a:ext uri="{FF2B5EF4-FFF2-40B4-BE49-F238E27FC236}">
                  <a16:creationId xmlns:a16="http://schemas.microsoft.com/office/drawing/2014/main" id="{84C7F65E-D80D-445A-A7EF-4E9DD37A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31" name="Group 167">
              <a:extLst>
                <a:ext uri="{FF2B5EF4-FFF2-40B4-BE49-F238E27FC236}">
                  <a16:creationId xmlns:a16="http://schemas.microsoft.com/office/drawing/2014/main" id="{A2CCEAF0-89F3-43D9-9D74-754DECA3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36" name="Line 168">
                <a:extLst>
                  <a:ext uri="{FF2B5EF4-FFF2-40B4-BE49-F238E27FC236}">
                    <a16:creationId xmlns:a16="http://schemas.microsoft.com/office/drawing/2014/main" id="{97B60276-CA4E-4C84-9BEA-E697E4F86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7" name="Line 169">
                <a:extLst>
                  <a:ext uri="{FF2B5EF4-FFF2-40B4-BE49-F238E27FC236}">
                    <a16:creationId xmlns:a16="http://schemas.microsoft.com/office/drawing/2014/main" id="{3C18E995-FA9B-41D8-95E5-BE967215B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8" name="Line 170">
                <a:extLst>
                  <a:ext uri="{FF2B5EF4-FFF2-40B4-BE49-F238E27FC236}">
                    <a16:creationId xmlns:a16="http://schemas.microsoft.com/office/drawing/2014/main" id="{A5502F22-8BB1-42F9-AE80-26C430002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32" name="Group 171">
              <a:extLst>
                <a:ext uri="{FF2B5EF4-FFF2-40B4-BE49-F238E27FC236}">
                  <a16:creationId xmlns:a16="http://schemas.microsoft.com/office/drawing/2014/main" id="{4048C597-CF72-4763-89DF-C7203843E44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33" name="Line 172">
                <a:extLst>
                  <a:ext uri="{FF2B5EF4-FFF2-40B4-BE49-F238E27FC236}">
                    <a16:creationId xmlns:a16="http://schemas.microsoft.com/office/drawing/2014/main" id="{2C348803-CDEF-44A8-89DB-95C406F89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4" name="Line 173">
                <a:extLst>
                  <a:ext uri="{FF2B5EF4-FFF2-40B4-BE49-F238E27FC236}">
                    <a16:creationId xmlns:a16="http://schemas.microsoft.com/office/drawing/2014/main" id="{F716C2F2-F1FE-41DD-9C3E-43DBDA150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5" name="Line 174">
                <a:extLst>
                  <a:ext uri="{FF2B5EF4-FFF2-40B4-BE49-F238E27FC236}">
                    <a16:creationId xmlns:a16="http://schemas.microsoft.com/office/drawing/2014/main" id="{BE92AE5B-A249-4C8F-87BE-2E40EFCE8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8" name="Group 175">
            <a:extLst>
              <a:ext uri="{FF2B5EF4-FFF2-40B4-BE49-F238E27FC236}">
                <a16:creationId xmlns:a16="http://schemas.microsoft.com/office/drawing/2014/main" id="{E2CDB880-C4D2-431F-87D3-3A69487A0BE1}"/>
              </a:ext>
            </a:extLst>
          </p:cNvPr>
          <p:cNvGrpSpPr>
            <a:grpSpLocks/>
          </p:cNvGrpSpPr>
          <p:nvPr/>
        </p:nvGrpSpPr>
        <p:grpSpPr bwMode="auto">
          <a:xfrm>
            <a:off x="9234488" y="3470276"/>
            <a:ext cx="501650" cy="233363"/>
            <a:chOff x="3600" y="219"/>
            <a:chExt cx="360" cy="175"/>
          </a:xfrm>
        </p:grpSpPr>
        <p:sp>
          <p:nvSpPr>
            <p:cNvPr id="43113" name="Oval 176">
              <a:extLst>
                <a:ext uri="{FF2B5EF4-FFF2-40B4-BE49-F238E27FC236}">
                  <a16:creationId xmlns:a16="http://schemas.microsoft.com/office/drawing/2014/main" id="{962DF9F2-F1FB-4553-96BA-ECFA5238B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14" name="Line 177">
              <a:extLst>
                <a:ext uri="{FF2B5EF4-FFF2-40B4-BE49-F238E27FC236}">
                  <a16:creationId xmlns:a16="http://schemas.microsoft.com/office/drawing/2014/main" id="{2A451568-C9E8-4736-B388-7E7587667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15" name="Line 178">
              <a:extLst>
                <a:ext uri="{FF2B5EF4-FFF2-40B4-BE49-F238E27FC236}">
                  <a16:creationId xmlns:a16="http://schemas.microsoft.com/office/drawing/2014/main" id="{9EA1D675-0DB4-4909-99B1-E3656578D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16" name="Rectangle 179">
              <a:extLst>
                <a:ext uri="{FF2B5EF4-FFF2-40B4-BE49-F238E27FC236}">
                  <a16:creationId xmlns:a16="http://schemas.microsoft.com/office/drawing/2014/main" id="{C5433333-A188-40EB-9BD2-933F8DAB8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17" name="Oval 180">
              <a:extLst>
                <a:ext uri="{FF2B5EF4-FFF2-40B4-BE49-F238E27FC236}">
                  <a16:creationId xmlns:a16="http://schemas.microsoft.com/office/drawing/2014/main" id="{F8FAE4C4-89B6-4229-B551-39F7B6555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18" name="Group 181">
              <a:extLst>
                <a:ext uri="{FF2B5EF4-FFF2-40B4-BE49-F238E27FC236}">
                  <a16:creationId xmlns:a16="http://schemas.microsoft.com/office/drawing/2014/main" id="{115D149D-1115-4A91-A6F2-F6A91922F3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23" name="Line 182">
                <a:extLst>
                  <a:ext uri="{FF2B5EF4-FFF2-40B4-BE49-F238E27FC236}">
                    <a16:creationId xmlns:a16="http://schemas.microsoft.com/office/drawing/2014/main" id="{2DB91D73-93DC-4502-B335-AC9C74334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4" name="Line 183">
                <a:extLst>
                  <a:ext uri="{FF2B5EF4-FFF2-40B4-BE49-F238E27FC236}">
                    <a16:creationId xmlns:a16="http://schemas.microsoft.com/office/drawing/2014/main" id="{A9F9A2F3-5A07-4B2C-B726-975BC6867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5" name="Line 184">
                <a:extLst>
                  <a:ext uri="{FF2B5EF4-FFF2-40B4-BE49-F238E27FC236}">
                    <a16:creationId xmlns:a16="http://schemas.microsoft.com/office/drawing/2014/main" id="{333485B7-8E28-4272-BF64-402E36E09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19" name="Group 185">
              <a:extLst>
                <a:ext uri="{FF2B5EF4-FFF2-40B4-BE49-F238E27FC236}">
                  <a16:creationId xmlns:a16="http://schemas.microsoft.com/office/drawing/2014/main" id="{8102A080-C156-42F3-91CF-92D1DD94C08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20" name="Line 186">
                <a:extLst>
                  <a:ext uri="{FF2B5EF4-FFF2-40B4-BE49-F238E27FC236}">
                    <a16:creationId xmlns:a16="http://schemas.microsoft.com/office/drawing/2014/main" id="{0ACAF7E1-F0E5-4169-9D27-1C16B6D3D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1" name="Line 187">
                <a:extLst>
                  <a:ext uri="{FF2B5EF4-FFF2-40B4-BE49-F238E27FC236}">
                    <a16:creationId xmlns:a16="http://schemas.microsoft.com/office/drawing/2014/main" id="{8CB35C8D-505F-472B-A1AF-9BFA0CF0E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2" name="Line 188">
                <a:extLst>
                  <a:ext uri="{FF2B5EF4-FFF2-40B4-BE49-F238E27FC236}">
                    <a16:creationId xmlns:a16="http://schemas.microsoft.com/office/drawing/2014/main" id="{12E953C2-0055-4C80-A07C-4E2525AD6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9" name="Group 189">
            <a:extLst>
              <a:ext uri="{FF2B5EF4-FFF2-40B4-BE49-F238E27FC236}">
                <a16:creationId xmlns:a16="http://schemas.microsoft.com/office/drawing/2014/main" id="{5702B175-CB02-4E59-87BE-78345B832313}"/>
              </a:ext>
            </a:extLst>
          </p:cNvPr>
          <p:cNvGrpSpPr>
            <a:grpSpLocks/>
          </p:cNvGrpSpPr>
          <p:nvPr/>
        </p:nvGrpSpPr>
        <p:grpSpPr bwMode="auto">
          <a:xfrm>
            <a:off x="8901113" y="4054475"/>
            <a:ext cx="501650" cy="234950"/>
            <a:chOff x="3600" y="219"/>
            <a:chExt cx="360" cy="175"/>
          </a:xfrm>
        </p:grpSpPr>
        <p:sp>
          <p:nvSpPr>
            <p:cNvPr id="43100" name="Oval 190">
              <a:extLst>
                <a:ext uri="{FF2B5EF4-FFF2-40B4-BE49-F238E27FC236}">
                  <a16:creationId xmlns:a16="http://schemas.microsoft.com/office/drawing/2014/main" id="{17B02711-DF1B-4A98-82F5-4361E00A5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01" name="Line 191">
              <a:extLst>
                <a:ext uri="{FF2B5EF4-FFF2-40B4-BE49-F238E27FC236}">
                  <a16:creationId xmlns:a16="http://schemas.microsoft.com/office/drawing/2014/main" id="{CC6FA59B-E47F-4716-9258-20E4868DD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02" name="Line 192">
              <a:extLst>
                <a:ext uri="{FF2B5EF4-FFF2-40B4-BE49-F238E27FC236}">
                  <a16:creationId xmlns:a16="http://schemas.microsoft.com/office/drawing/2014/main" id="{4DB9A949-3AEC-486A-8051-E033DDBE5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03" name="Rectangle 193">
              <a:extLst>
                <a:ext uri="{FF2B5EF4-FFF2-40B4-BE49-F238E27FC236}">
                  <a16:creationId xmlns:a16="http://schemas.microsoft.com/office/drawing/2014/main" id="{E193E0BE-4E4C-4EE4-9409-B9B520972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04" name="Oval 194">
              <a:extLst>
                <a:ext uri="{FF2B5EF4-FFF2-40B4-BE49-F238E27FC236}">
                  <a16:creationId xmlns:a16="http://schemas.microsoft.com/office/drawing/2014/main" id="{240B0847-30B2-4099-8BBE-28283800E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05" name="Group 195">
              <a:extLst>
                <a:ext uri="{FF2B5EF4-FFF2-40B4-BE49-F238E27FC236}">
                  <a16:creationId xmlns:a16="http://schemas.microsoft.com/office/drawing/2014/main" id="{367DF000-E62E-418A-8667-2189A9464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10" name="Line 196">
                <a:extLst>
                  <a:ext uri="{FF2B5EF4-FFF2-40B4-BE49-F238E27FC236}">
                    <a16:creationId xmlns:a16="http://schemas.microsoft.com/office/drawing/2014/main" id="{CAE5476E-401A-4548-926C-251958629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11" name="Line 197">
                <a:extLst>
                  <a:ext uri="{FF2B5EF4-FFF2-40B4-BE49-F238E27FC236}">
                    <a16:creationId xmlns:a16="http://schemas.microsoft.com/office/drawing/2014/main" id="{621EF9B9-B394-42AA-9DFA-071205944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12" name="Line 198">
                <a:extLst>
                  <a:ext uri="{FF2B5EF4-FFF2-40B4-BE49-F238E27FC236}">
                    <a16:creationId xmlns:a16="http://schemas.microsoft.com/office/drawing/2014/main" id="{C601ED31-11A6-45BD-8CDE-FB54E4DDD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06" name="Group 199">
              <a:extLst>
                <a:ext uri="{FF2B5EF4-FFF2-40B4-BE49-F238E27FC236}">
                  <a16:creationId xmlns:a16="http://schemas.microsoft.com/office/drawing/2014/main" id="{5F6A211B-1771-4C60-AEA5-CFDF274FBD9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07" name="Line 200">
                <a:extLst>
                  <a:ext uri="{FF2B5EF4-FFF2-40B4-BE49-F238E27FC236}">
                    <a16:creationId xmlns:a16="http://schemas.microsoft.com/office/drawing/2014/main" id="{05288E4E-A810-4089-AA50-53EF97558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08" name="Line 201">
                <a:extLst>
                  <a:ext uri="{FF2B5EF4-FFF2-40B4-BE49-F238E27FC236}">
                    <a16:creationId xmlns:a16="http://schemas.microsoft.com/office/drawing/2014/main" id="{8C6F78D1-DA44-496D-B456-8CB94B3C5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09" name="Line 202">
                <a:extLst>
                  <a:ext uri="{FF2B5EF4-FFF2-40B4-BE49-F238E27FC236}">
                    <a16:creationId xmlns:a16="http://schemas.microsoft.com/office/drawing/2014/main" id="{E5309D57-1CBE-4585-8193-0030FCC00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70" name="Group 203">
            <a:extLst>
              <a:ext uri="{FF2B5EF4-FFF2-40B4-BE49-F238E27FC236}">
                <a16:creationId xmlns:a16="http://schemas.microsoft.com/office/drawing/2014/main" id="{A6540F2C-BD9E-428E-AA53-4581F51A4B78}"/>
              </a:ext>
            </a:extLst>
          </p:cNvPr>
          <p:cNvGrpSpPr>
            <a:grpSpLocks/>
          </p:cNvGrpSpPr>
          <p:nvPr/>
        </p:nvGrpSpPr>
        <p:grpSpPr bwMode="auto">
          <a:xfrm>
            <a:off x="8291513" y="4543426"/>
            <a:ext cx="500062" cy="233363"/>
            <a:chOff x="3600" y="219"/>
            <a:chExt cx="360" cy="175"/>
          </a:xfrm>
        </p:grpSpPr>
        <p:sp>
          <p:nvSpPr>
            <p:cNvPr id="43087" name="Oval 204">
              <a:extLst>
                <a:ext uri="{FF2B5EF4-FFF2-40B4-BE49-F238E27FC236}">
                  <a16:creationId xmlns:a16="http://schemas.microsoft.com/office/drawing/2014/main" id="{73D2A1F5-1BAA-4FED-85A3-43F24E916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88" name="Line 205">
              <a:extLst>
                <a:ext uri="{FF2B5EF4-FFF2-40B4-BE49-F238E27FC236}">
                  <a16:creationId xmlns:a16="http://schemas.microsoft.com/office/drawing/2014/main" id="{FA428358-89E2-4D9B-9ABC-C42779E10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89" name="Line 206">
              <a:extLst>
                <a:ext uri="{FF2B5EF4-FFF2-40B4-BE49-F238E27FC236}">
                  <a16:creationId xmlns:a16="http://schemas.microsoft.com/office/drawing/2014/main" id="{A0302D31-D255-456B-878C-B6B86CF5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90" name="Rectangle 207">
              <a:extLst>
                <a:ext uri="{FF2B5EF4-FFF2-40B4-BE49-F238E27FC236}">
                  <a16:creationId xmlns:a16="http://schemas.microsoft.com/office/drawing/2014/main" id="{A999CABF-7798-4A0A-9B36-BBDE3DBDB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91" name="Oval 208">
              <a:extLst>
                <a:ext uri="{FF2B5EF4-FFF2-40B4-BE49-F238E27FC236}">
                  <a16:creationId xmlns:a16="http://schemas.microsoft.com/office/drawing/2014/main" id="{B5FA301B-E75D-4BE8-923D-8CD47B293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092" name="Group 209">
              <a:extLst>
                <a:ext uri="{FF2B5EF4-FFF2-40B4-BE49-F238E27FC236}">
                  <a16:creationId xmlns:a16="http://schemas.microsoft.com/office/drawing/2014/main" id="{746EC3A5-D310-4C32-8323-927BC29825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097" name="Line 210">
                <a:extLst>
                  <a:ext uri="{FF2B5EF4-FFF2-40B4-BE49-F238E27FC236}">
                    <a16:creationId xmlns:a16="http://schemas.microsoft.com/office/drawing/2014/main" id="{A11BB37B-91AF-4352-9E6C-574E8D8EE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8" name="Line 211">
                <a:extLst>
                  <a:ext uri="{FF2B5EF4-FFF2-40B4-BE49-F238E27FC236}">
                    <a16:creationId xmlns:a16="http://schemas.microsoft.com/office/drawing/2014/main" id="{16A3C263-0C6D-4071-9E0A-A19B6FDC5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9" name="Line 212">
                <a:extLst>
                  <a:ext uri="{FF2B5EF4-FFF2-40B4-BE49-F238E27FC236}">
                    <a16:creationId xmlns:a16="http://schemas.microsoft.com/office/drawing/2014/main" id="{2ECFDD0F-E7CF-40F2-B477-00DB7F8BE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093" name="Group 213">
              <a:extLst>
                <a:ext uri="{FF2B5EF4-FFF2-40B4-BE49-F238E27FC236}">
                  <a16:creationId xmlns:a16="http://schemas.microsoft.com/office/drawing/2014/main" id="{3E3FD735-C70A-4F55-B636-B0AA022A98C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094" name="Line 214">
                <a:extLst>
                  <a:ext uri="{FF2B5EF4-FFF2-40B4-BE49-F238E27FC236}">
                    <a16:creationId xmlns:a16="http://schemas.microsoft.com/office/drawing/2014/main" id="{02631095-3FCD-4C17-9210-AF0FFC125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5" name="Line 215">
                <a:extLst>
                  <a:ext uri="{FF2B5EF4-FFF2-40B4-BE49-F238E27FC236}">
                    <a16:creationId xmlns:a16="http://schemas.microsoft.com/office/drawing/2014/main" id="{F47C8449-101E-49C2-888F-651771276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6" name="Line 216">
                <a:extLst>
                  <a:ext uri="{FF2B5EF4-FFF2-40B4-BE49-F238E27FC236}">
                    <a16:creationId xmlns:a16="http://schemas.microsoft.com/office/drawing/2014/main" id="{8D4287F8-B9E3-4C42-9F2D-BF9DF94E3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71" name="Group 217">
            <a:extLst>
              <a:ext uri="{FF2B5EF4-FFF2-40B4-BE49-F238E27FC236}">
                <a16:creationId xmlns:a16="http://schemas.microsoft.com/office/drawing/2014/main" id="{C5D9F49F-E821-4A02-B853-6E8AB30BC07E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4167188"/>
            <a:ext cx="501650" cy="233362"/>
            <a:chOff x="3600" y="219"/>
            <a:chExt cx="360" cy="175"/>
          </a:xfrm>
        </p:grpSpPr>
        <p:sp>
          <p:nvSpPr>
            <p:cNvPr id="43074" name="Oval 218">
              <a:extLst>
                <a:ext uri="{FF2B5EF4-FFF2-40B4-BE49-F238E27FC236}">
                  <a16:creationId xmlns:a16="http://schemas.microsoft.com/office/drawing/2014/main" id="{9119F009-53E1-4B8A-83FB-50FE9E05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75" name="Line 219">
              <a:extLst>
                <a:ext uri="{FF2B5EF4-FFF2-40B4-BE49-F238E27FC236}">
                  <a16:creationId xmlns:a16="http://schemas.microsoft.com/office/drawing/2014/main" id="{66E3517B-E87E-4161-8DA6-9BD5EA6B7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76" name="Line 220">
              <a:extLst>
                <a:ext uri="{FF2B5EF4-FFF2-40B4-BE49-F238E27FC236}">
                  <a16:creationId xmlns:a16="http://schemas.microsoft.com/office/drawing/2014/main" id="{8E9AD2C8-4A6D-4A85-A5A3-68B843276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77" name="Rectangle 221">
              <a:extLst>
                <a:ext uri="{FF2B5EF4-FFF2-40B4-BE49-F238E27FC236}">
                  <a16:creationId xmlns:a16="http://schemas.microsoft.com/office/drawing/2014/main" id="{53E25BD7-5509-4FED-9567-FBAB1E3F6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78" name="Oval 222">
              <a:extLst>
                <a:ext uri="{FF2B5EF4-FFF2-40B4-BE49-F238E27FC236}">
                  <a16:creationId xmlns:a16="http://schemas.microsoft.com/office/drawing/2014/main" id="{66207DCA-9423-413F-85AC-133F2F9D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079" name="Group 223">
              <a:extLst>
                <a:ext uri="{FF2B5EF4-FFF2-40B4-BE49-F238E27FC236}">
                  <a16:creationId xmlns:a16="http://schemas.microsoft.com/office/drawing/2014/main" id="{FC39ED00-4F98-478B-9BB7-7148D169D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084" name="Line 224">
                <a:extLst>
                  <a:ext uri="{FF2B5EF4-FFF2-40B4-BE49-F238E27FC236}">
                    <a16:creationId xmlns:a16="http://schemas.microsoft.com/office/drawing/2014/main" id="{C55DCED4-0081-4A9F-93A5-B3B2EBEB25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5" name="Line 225">
                <a:extLst>
                  <a:ext uri="{FF2B5EF4-FFF2-40B4-BE49-F238E27FC236}">
                    <a16:creationId xmlns:a16="http://schemas.microsoft.com/office/drawing/2014/main" id="{53F4FCD2-72E9-4C71-B430-7BACDE911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6" name="Line 226">
                <a:extLst>
                  <a:ext uri="{FF2B5EF4-FFF2-40B4-BE49-F238E27FC236}">
                    <a16:creationId xmlns:a16="http://schemas.microsoft.com/office/drawing/2014/main" id="{0E5A1AD6-65EA-431E-8809-0929D6A7F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080" name="Group 227">
              <a:extLst>
                <a:ext uri="{FF2B5EF4-FFF2-40B4-BE49-F238E27FC236}">
                  <a16:creationId xmlns:a16="http://schemas.microsoft.com/office/drawing/2014/main" id="{5B6A930F-42ED-4084-AC93-2182BF6A8C5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081" name="Line 228">
                <a:extLst>
                  <a:ext uri="{FF2B5EF4-FFF2-40B4-BE49-F238E27FC236}">
                    <a16:creationId xmlns:a16="http://schemas.microsoft.com/office/drawing/2014/main" id="{36762F36-671E-4A91-989A-1A4251368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2" name="Line 229">
                <a:extLst>
                  <a:ext uri="{FF2B5EF4-FFF2-40B4-BE49-F238E27FC236}">
                    <a16:creationId xmlns:a16="http://schemas.microsoft.com/office/drawing/2014/main" id="{94810965-ED20-4F7E-84F5-3D14C2894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3" name="Line 230">
                <a:extLst>
                  <a:ext uri="{FF2B5EF4-FFF2-40B4-BE49-F238E27FC236}">
                    <a16:creationId xmlns:a16="http://schemas.microsoft.com/office/drawing/2014/main" id="{248D3A04-AC10-42ED-B81F-A6B8DB2E3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43072" name="Freeform 10">
            <a:extLst>
              <a:ext uri="{FF2B5EF4-FFF2-40B4-BE49-F238E27FC236}">
                <a16:creationId xmlns:a16="http://schemas.microsoft.com/office/drawing/2014/main" id="{EB2E8247-2105-40B7-B2BA-42DB110A91E7}"/>
              </a:ext>
            </a:extLst>
          </p:cNvPr>
          <p:cNvSpPr>
            <a:spLocks/>
          </p:cNvSpPr>
          <p:nvPr/>
        </p:nvSpPr>
        <p:spPr bwMode="auto">
          <a:xfrm>
            <a:off x="6915150" y="2266951"/>
            <a:ext cx="2724150" cy="2447925"/>
          </a:xfrm>
          <a:custGeom>
            <a:avLst/>
            <a:gdLst>
              <a:gd name="T0" fmla="*/ 0 w 1716"/>
              <a:gd name="T1" fmla="*/ 0 h 1542"/>
              <a:gd name="T2" fmla="*/ 2147483646 w 1716"/>
              <a:gd name="T3" fmla="*/ 2147483646 h 1542"/>
              <a:gd name="T4" fmla="*/ 2147483646 w 1716"/>
              <a:gd name="T5" fmla="*/ 2147483646 h 1542"/>
              <a:gd name="T6" fmla="*/ 2147483646 w 1716"/>
              <a:gd name="T7" fmla="*/ 2147483646 h 1542"/>
              <a:gd name="T8" fmla="*/ 2147483646 w 1716"/>
              <a:gd name="T9" fmla="*/ 2147483646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16"/>
              <a:gd name="T16" fmla="*/ 0 h 1542"/>
              <a:gd name="T17" fmla="*/ 1716 w 1716"/>
              <a:gd name="T18" fmla="*/ 1542 h 15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16" h="1542">
                <a:moveTo>
                  <a:pt x="0" y="0"/>
                </a:moveTo>
                <a:cubicBezTo>
                  <a:pt x="62" y="7"/>
                  <a:pt x="230" y="4"/>
                  <a:pt x="372" y="42"/>
                </a:cubicBezTo>
                <a:cubicBezTo>
                  <a:pt x="514" y="80"/>
                  <a:pt x="672" y="114"/>
                  <a:pt x="852" y="228"/>
                </a:cubicBezTo>
                <a:cubicBezTo>
                  <a:pt x="1032" y="342"/>
                  <a:pt x="1308" y="507"/>
                  <a:pt x="1452" y="726"/>
                </a:cubicBezTo>
                <a:cubicBezTo>
                  <a:pt x="1596" y="945"/>
                  <a:pt x="1661" y="1372"/>
                  <a:pt x="1716" y="154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73" name="Line 237">
            <a:extLst>
              <a:ext uri="{FF2B5EF4-FFF2-40B4-BE49-F238E27FC236}">
                <a16:creationId xmlns:a16="http://schemas.microsoft.com/office/drawing/2014/main" id="{BDC7C3E4-8C41-4C82-9C49-E49D8601B2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34300" y="4398963"/>
            <a:ext cx="1588" cy="220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85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32AC98E-2E83-43D8-916D-DAB91026A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it-IT" sz="3200"/>
              <a:t>Cosa offre Internet</a:t>
            </a:r>
            <a:endParaRPr lang="en-US" altLang="it-IT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8A2B279F-7988-4360-8E51-6EAC1D3FABE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28825" y="1233488"/>
            <a:ext cx="4267200" cy="3802062"/>
          </a:xfrm>
        </p:spPr>
        <p:txBody>
          <a:bodyPr/>
          <a:lstStyle/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Applicazioni distribuite</a:t>
            </a:r>
            <a:r>
              <a:rPr lang="en-US" altLang="it-IT" sz="2400"/>
              <a:t>:</a:t>
            </a:r>
          </a:p>
          <a:p>
            <a:pPr lvl="1" eaLnBrk="1" hangingPunct="1"/>
            <a:r>
              <a:rPr lang="en-US" altLang="it-IT" sz="2000"/>
              <a:t>Web, email, games, e-commerce, file sharing</a:t>
            </a:r>
          </a:p>
          <a:p>
            <a:pPr eaLnBrk="1" hangingPunct="1"/>
            <a:endParaRPr lang="en-US" altLang="it-IT" sz="2400">
              <a:solidFill>
                <a:srgbClr val="FF0000"/>
              </a:solidFill>
            </a:endParaRPr>
          </a:p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Due principali servizi di comunicazione:</a:t>
            </a:r>
            <a:endParaRPr lang="en-US" altLang="it-IT" sz="2400"/>
          </a:p>
          <a:p>
            <a:pPr lvl="1" eaLnBrk="1" hangingPunct="1"/>
            <a:r>
              <a:rPr lang="en-US" altLang="it-IT" sz="2000"/>
              <a:t>A “piccione viaggiatore”  </a:t>
            </a:r>
          </a:p>
          <a:p>
            <a:pPr lvl="2" eaLnBrk="1" hangingPunct="1"/>
            <a:r>
              <a:rPr lang="en-US" altLang="it-IT" sz="1800"/>
              <a:t>(nessuna affidabilità)</a:t>
            </a:r>
          </a:p>
          <a:p>
            <a:pPr lvl="1" eaLnBrk="1" hangingPunct="1"/>
            <a:r>
              <a:rPr lang="en-US" altLang="it-IT" sz="2000"/>
              <a:t>A “tubo”</a:t>
            </a:r>
          </a:p>
          <a:p>
            <a:pPr lvl="2" eaLnBrk="1" hangingPunct="1"/>
            <a:r>
              <a:rPr lang="en-US" altLang="it-IT" sz="1800"/>
              <a:t>(massima affidabilità)</a:t>
            </a:r>
          </a:p>
        </p:txBody>
      </p:sp>
      <p:sp>
        <p:nvSpPr>
          <p:cNvPr id="224" name="Segnaposto piè di pagina 5">
            <a:extLst>
              <a:ext uri="{FF2B5EF4-FFF2-40B4-BE49-F238E27FC236}">
                <a16:creationId xmlns:a16="http://schemas.microsoft.com/office/drawing/2014/main" id="{1E525306-50C2-410B-AF37-A42530A4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0965" name="Segnaposto numero diapositiva 6">
            <a:extLst>
              <a:ext uri="{FF2B5EF4-FFF2-40B4-BE49-F238E27FC236}">
                <a16:creationId xmlns:a16="http://schemas.microsoft.com/office/drawing/2014/main" id="{10BA20B3-1E8E-4141-B697-D575890BAA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62A512B6-F522-41A0-9384-C3A2E52A1431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28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6" name="Freeform 6">
            <a:extLst>
              <a:ext uri="{FF2B5EF4-FFF2-40B4-BE49-F238E27FC236}">
                <a16:creationId xmlns:a16="http://schemas.microsoft.com/office/drawing/2014/main" id="{0417BA5B-1EAD-4A36-A385-4584EA1B6E64}"/>
              </a:ext>
            </a:extLst>
          </p:cNvPr>
          <p:cNvSpPr>
            <a:spLocks/>
          </p:cNvSpPr>
          <p:nvPr/>
        </p:nvSpPr>
        <p:spPr bwMode="auto">
          <a:xfrm>
            <a:off x="8307389" y="1881188"/>
            <a:ext cx="1798637" cy="1674812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67" name="Freeform 7">
            <a:extLst>
              <a:ext uri="{FF2B5EF4-FFF2-40B4-BE49-F238E27FC236}">
                <a16:creationId xmlns:a16="http://schemas.microsoft.com/office/drawing/2014/main" id="{6EC88269-1299-414A-A352-6445F3F86FFE}"/>
              </a:ext>
            </a:extLst>
          </p:cNvPr>
          <p:cNvSpPr>
            <a:spLocks/>
          </p:cNvSpPr>
          <p:nvPr/>
        </p:nvSpPr>
        <p:spPr bwMode="auto">
          <a:xfrm>
            <a:off x="6427788" y="1738314"/>
            <a:ext cx="1866900" cy="1589087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68" name="Freeform 8">
            <a:extLst>
              <a:ext uri="{FF2B5EF4-FFF2-40B4-BE49-F238E27FC236}">
                <a16:creationId xmlns:a16="http://schemas.microsoft.com/office/drawing/2014/main" id="{A49318BD-8246-4635-8690-4891B0002A12}"/>
              </a:ext>
            </a:extLst>
          </p:cNvPr>
          <p:cNvSpPr>
            <a:spLocks/>
          </p:cNvSpPr>
          <p:nvPr/>
        </p:nvSpPr>
        <p:spPr bwMode="auto">
          <a:xfrm>
            <a:off x="6796089" y="3189289"/>
            <a:ext cx="2974975" cy="221932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0969" name="Group 9">
            <a:extLst>
              <a:ext uri="{FF2B5EF4-FFF2-40B4-BE49-F238E27FC236}">
                <a16:creationId xmlns:a16="http://schemas.microsoft.com/office/drawing/2014/main" id="{781A8350-7908-4952-8785-87D2895E7009}"/>
              </a:ext>
            </a:extLst>
          </p:cNvPr>
          <p:cNvGrpSpPr>
            <a:grpSpLocks/>
          </p:cNvGrpSpPr>
          <p:nvPr/>
        </p:nvGrpSpPr>
        <p:grpSpPr bwMode="auto">
          <a:xfrm>
            <a:off x="6545264" y="1873250"/>
            <a:ext cx="733425" cy="319088"/>
            <a:chOff x="3552" y="246"/>
            <a:chExt cx="527" cy="248"/>
          </a:xfrm>
        </p:grpSpPr>
        <p:graphicFrame>
          <p:nvGraphicFramePr>
            <p:cNvPr id="41183" name="Object 10">
              <a:extLst>
                <a:ext uri="{FF2B5EF4-FFF2-40B4-BE49-F238E27FC236}">
                  <a16:creationId xmlns:a16="http://schemas.microsoft.com/office/drawing/2014/main" id="{F7DE66EE-78CE-4237-9B66-7CC6EA07BD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">
                    <p:embed/>
                  </p:oleObj>
                </mc:Choice>
                <mc:Fallback>
                  <p:oleObj name="Clip" r:id="rId3" imgW="1307263" imgH="1084139" progId="">
                    <p:embed/>
                    <p:pic>
                      <p:nvPicPr>
                        <p:cNvPr id="41183" name="Object 10">
                          <a:extLst>
                            <a:ext uri="{FF2B5EF4-FFF2-40B4-BE49-F238E27FC236}">
                              <a16:creationId xmlns:a16="http://schemas.microsoft.com/office/drawing/2014/main" id="{F7DE66EE-78CE-4237-9B66-7CC6EA07BD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84" name="Object 11">
              <a:extLst>
                <a:ext uri="{FF2B5EF4-FFF2-40B4-BE49-F238E27FC236}">
                  <a16:creationId xmlns:a16="http://schemas.microsoft.com/office/drawing/2014/main" id="{0B84B41E-5AE1-4CAF-A08C-D7C2CF0295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681706" imgH="480401" progId="">
                    <p:embed/>
                  </p:oleObj>
                </mc:Choice>
                <mc:Fallback>
                  <p:oleObj name="Clip" r:id="rId5" imgW="681706" imgH="480401" progId="">
                    <p:embed/>
                    <p:pic>
                      <p:nvPicPr>
                        <p:cNvPr id="41184" name="Object 11">
                          <a:extLst>
                            <a:ext uri="{FF2B5EF4-FFF2-40B4-BE49-F238E27FC236}">
                              <a16:creationId xmlns:a16="http://schemas.microsoft.com/office/drawing/2014/main" id="{0B84B41E-5AE1-4CAF-A08C-D7C2CF0295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85" name="Line 12">
              <a:extLst>
                <a:ext uri="{FF2B5EF4-FFF2-40B4-BE49-F238E27FC236}">
                  <a16:creationId xmlns:a16="http://schemas.microsoft.com/office/drawing/2014/main" id="{AA75375E-9C9A-49C1-8F11-5CC678EB49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0970" name="Group 13">
            <a:extLst>
              <a:ext uri="{FF2B5EF4-FFF2-40B4-BE49-F238E27FC236}">
                <a16:creationId xmlns:a16="http://schemas.microsoft.com/office/drawing/2014/main" id="{5D24F2E4-7C8B-41D6-A77C-11B836099DD6}"/>
              </a:ext>
            </a:extLst>
          </p:cNvPr>
          <p:cNvGrpSpPr>
            <a:grpSpLocks/>
          </p:cNvGrpSpPr>
          <p:nvPr/>
        </p:nvGrpSpPr>
        <p:grpSpPr bwMode="auto">
          <a:xfrm>
            <a:off x="6545264" y="2468564"/>
            <a:ext cx="733425" cy="319087"/>
            <a:chOff x="3552" y="246"/>
            <a:chExt cx="527" cy="248"/>
          </a:xfrm>
        </p:grpSpPr>
        <p:graphicFrame>
          <p:nvGraphicFramePr>
            <p:cNvPr id="41180" name="Object 14">
              <a:extLst>
                <a:ext uri="{FF2B5EF4-FFF2-40B4-BE49-F238E27FC236}">
                  <a16:creationId xmlns:a16="http://schemas.microsoft.com/office/drawing/2014/main" id="{004AB43E-6418-4904-8271-98C5EF2871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">
                    <p:embed/>
                  </p:oleObj>
                </mc:Choice>
                <mc:Fallback>
                  <p:oleObj name="Clip" r:id="rId7" imgW="1307263" imgH="1084139" progId="">
                    <p:embed/>
                    <p:pic>
                      <p:nvPicPr>
                        <p:cNvPr id="41180" name="Object 14">
                          <a:extLst>
                            <a:ext uri="{FF2B5EF4-FFF2-40B4-BE49-F238E27FC236}">
                              <a16:creationId xmlns:a16="http://schemas.microsoft.com/office/drawing/2014/main" id="{004AB43E-6418-4904-8271-98C5EF2871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81" name="Object 15">
              <a:extLst>
                <a:ext uri="{FF2B5EF4-FFF2-40B4-BE49-F238E27FC236}">
                  <a16:creationId xmlns:a16="http://schemas.microsoft.com/office/drawing/2014/main" id="{AA658771-FA45-40BE-B54D-F300480403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">
                    <p:embed/>
                  </p:oleObj>
                </mc:Choice>
                <mc:Fallback>
                  <p:oleObj name="Clip" r:id="rId8" imgW="681706" imgH="480401" progId="">
                    <p:embed/>
                    <p:pic>
                      <p:nvPicPr>
                        <p:cNvPr id="41181" name="Object 15">
                          <a:extLst>
                            <a:ext uri="{FF2B5EF4-FFF2-40B4-BE49-F238E27FC236}">
                              <a16:creationId xmlns:a16="http://schemas.microsoft.com/office/drawing/2014/main" id="{AA658771-FA45-40BE-B54D-F300480403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82" name="Line 16">
              <a:extLst>
                <a:ext uri="{FF2B5EF4-FFF2-40B4-BE49-F238E27FC236}">
                  <a16:creationId xmlns:a16="http://schemas.microsoft.com/office/drawing/2014/main" id="{869C6921-A2CE-4F58-A643-25347FF3A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0971" name="Group 17">
            <a:extLst>
              <a:ext uri="{FF2B5EF4-FFF2-40B4-BE49-F238E27FC236}">
                <a16:creationId xmlns:a16="http://schemas.microsoft.com/office/drawing/2014/main" id="{C4962E9B-1D97-417D-818D-CE94BD523CC0}"/>
              </a:ext>
            </a:extLst>
          </p:cNvPr>
          <p:cNvGrpSpPr>
            <a:grpSpLocks/>
          </p:cNvGrpSpPr>
          <p:nvPr/>
        </p:nvGrpSpPr>
        <p:grpSpPr bwMode="auto">
          <a:xfrm>
            <a:off x="6921500" y="2255838"/>
            <a:ext cx="69850" cy="214312"/>
            <a:chOff x="3842" y="406"/>
            <a:chExt cx="51" cy="167"/>
          </a:xfrm>
        </p:grpSpPr>
        <p:sp>
          <p:nvSpPr>
            <p:cNvPr id="41177" name="Oval 18">
              <a:extLst>
                <a:ext uri="{FF2B5EF4-FFF2-40B4-BE49-F238E27FC236}">
                  <a16:creationId xmlns:a16="http://schemas.microsoft.com/office/drawing/2014/main" id="{00161AF5-2539-4704-A227-8630DAAC8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8" name="Oval 19">
              <a:extLst>
                <a:ext uri="{FF2B5EF4-FFF2-40B4-BE49-F238E27FC236}">
                  <a16:creationId xmlns:a16="http://schemas.microsoft.com/office/drawing/2014/main" id="{F4C93C80-4710-45CC-9D25-811E095A8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9" name="Oval 20">
              <a:extLst>
                <a:ext uri="{FF2B5EF4-FFF2-40B4-BE49-F238E27FC236}">
                  <a16:creationId xmlns:a16="http://schemas.microsoft.com/office/drawing/2014/main" id="{29392782-9B1E-416C-9F5C-C83443EF0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0972" name="Group 21">
            <a:extLst>
              <a:ext uri="{FF2B5EF4-FFF2-40B4-BE49-F238E27FC236}">
                <a16:creationId xmlns:a16="http://schemas.microsoft.com/office/drawing/2014/main" id="{F83370D2-8064-43AF-9E6B-D9DDC3B78721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759075"/>
            <a:ext cx="209550" cy="395288"/>
            <a:chOff x="4180" y="783"/>
            <a:chExt cx="150" cy="307"/>
          </a:xfrm>
        </p:grpSpPr>
        <p:sp>
          <p:nvSpPr>
            <p:cNvPr id="41169" name="AutoShape 22">
              <a:extLst>
                <a:ext uri="{FF2B5EF4-FFF2-40B4-BE49-F238E27FC236}">
                  <a16:creationId xmlns:a16="http://schemas.microsoft.com/office/drawing/2014/main" id="{3EED53F5-747E-4A0B-9885-41CBFF7F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0" name="Rectangle 23">
              <a:extLst>
                <a:ext uri="{FF2B5EF4-FFF2-40B4-BE49-F238E27FC236}">
                  <a16:creationId xmlns:a16="http://schemas.microsoft.com/office/drawing/2014/main" id="{C27EC099-989E-4214-8E9D-61A2CBE62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1" name="Rectangle 24">
              <a:extLst>
                <a:ext uri="{FF2B5EF4-FFF2-40B4-BE49-F238E27FC236}">
                  <a16:creationId xmlns:a16="http://schemas.microsoft.com/office/drawing/2014/main" id="{1BE413FD-96AB-40F9-858D-F5C7B62BC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2" name="AutoShape 25">
              <a:extLst>
                <a:ext uri="{FF2B5EF4-FFF2-40B4-BE49-F238E27FC236}">
                  <a16:creationId xmlns:a16="http://schemas.microsoft.com/office/drawing/2014/main" id="{15DF2904-1D38-412C-ACAC-D3268953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3" name="Line 26">
              <a:extLst>
                <a:ext uri="{FF2B5EF4-FFF2-40B4-BE49-F238E27FC236}">
                  <a16:creationId xmlns:a16="http://schemas.microsoft.com/office/drawing/2014/main" id="{29121C6B-D949-4F04-9562-580290D02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74" name="Line 27">
              <a:extLst>
                <a:ext uri="{FF2B5EF4-FFF2-40B4-BE49-F238E27FC236}">
                  <a16:creationId xmlns:a16="http://schemas.microsoft.com/office/drawing/2014/main" id="{9E3D11D5-6773-4FB1-9B63-0578D4768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75" name="Rectangle 28">
              <a:extLst>
                <a:ext uri="{FF2B5EF4-FFF2-40B4-BE49-F238E27FC236}">
                  <a16:creationId xmlns:a16="http://schemas.microsoft.com/office/drawing/2014/main" id="{A1D1DC4E-81F3-473E-9328-04F546E31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6" name="Rectangle 29">
              <a:extLst>
                <a:ext uri="{FF2B5EF4-FFF2-40B4-BE49-F238E27FC236}">
                  <a16:creationId xmlns:a16="http://schemas.microsoft.com/office/drawing/2014/main" id="{7800FDDA-A4ED-4ECE-A451-89C479230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0973" name="Group 30">
            <a:extLst>
              <a:ext uri="{FF2B5EF4-FFF2-40B4-BE49-F238E27FC236}">
                <a16:creationId xmlns:a16="http://schemas.microsoft.com/office/drawing/2014/main" id="{D90D65D3-F6A5-4BCE-BF3D-5E988574B53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704138" y="2836863"/>
            <a:ext cx="80962" cy="233362"/>
            <a:chOff x="3842" y="406"/>
            <a:chExt cx="51" cy="167"/>
          </a:xfrm>
        </p:grpSpPr>
        <p:sp>
          <p:nvSpPr>
            <p:cNvPr id="41166" name="Oval 31">
              <a:extLst>
                <a:ext uri="{FF2B5EF4-FFF2-40B4-BE49-F238E27FC236}">
                  <a16:creationId xmlns:a16="http://schemas.microsoft.com/office/drawing/2014/main" id="{1A8E6089-4E36-4031-B525-A9D742050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7" name="Oval 32">
              <a:extLst>
                <a:ext uri="{FF2B5EF4-FFF2-40B4-BE49-F238E27FC236}">
                  <a16:creationId xmlns:a16="http://schemas.microsoft.com/office/drawing/2014/main" id="{D0D2198E-F03D-4085-9EB2-DBF6E4823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8" name="Oval 33">
              <a:extLst>
                <a:ext uri="{FF2B5EF4-FFF2-40B4-BE49-F238E27FC236}">
                  <a16:creationId xmlns:a16="http://schemas.microsoft.com/office/drawing/2014/main" id="{2EC9FD0A-75EC-4F0D-8A20-73E274729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0974" name="Line 34">
            <a:extLst>
              <a:ext uri="{FF2B5EF4-FFF2-40B4-BE49-F238E27FC236}">
                <a16:creationId xmlns:a16="http://schemas.microsoft.com/office/drawing/2014/main" id="{F430FA5D-2FD9-4B8B-95DE-C1897A52DB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7925" y="2667000"/>
            <a:ext cx="4953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5" name="Line 35">
            <a:extLst>
              <a:ext uri="{FF2B5EF4-FFF2-40B4-BE49-F238E27FC236}">
                <a16:creationId xmlns:a16="http://schemas.microsoft.com/office/drawing/2014/main" id="{A2EE4D9F-0B9B-4726-A442-695435B01FA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1100" y="2663825"/>
            <a:ext cx="1588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6" name="Line 36">
            <a:extLst>
              <a:ext uri="{FF2B5EF4-FFF2-40B4-BE49-F238E27FC236}">
                <a16:creationId xmlns:a16="http://schemas.microsoft.com/office/drawing/2014/main" id="{9F52435C-F29E-4CE1-80EA-886552186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6400" y="2662238"/>
            <a:ext cx="1588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7" name="Line 37">
            <a:extLst>
              <a:ext uri="{FF2B5EF4-FFF2-40B4-BE49-F238E27FC236}">
                <a16:creationId xmlns:a16="http://schemas.microsoft.com/office/drawing/2014/main" id="{56BFB527-7CE8-4478-84B2-4BAC80495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7889" y="2127251"/>
            <a:ext cx="288925" cy="265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8" name="Line 38">
            <a:extLst>
              <a:ext uri="{FF2B5EF4-FFF2-40B4-BE49-F238E27FC236}">
                <a16:creationId xmlns:a16="http://schemas.microsoft.com/office/drawing/2014/main" id="{C3760D5E-EF36-476F-B402-A1B52F6056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0589" y="2413000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9" name="Line 39">
            <a:extLst>
              <a:ext uri="{FF2B5EF4-FFF2-40B4-BE49-F238E27FC236}">
                <a16:creationId xmlns:a16="http://schemas.microsoft.com/office/drawing/2014/main" id="{EE5A3A45-CC12-41A4-B08B-224B2B58AE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7639" y="2498726"/>
            <a:ext cx="1587" cy="163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0980" name="Group 40">
            <a:extLst>
              <a:ext uri="{FF2B5EF4-FFF2-40B4-BE49-F238E27FC236}">
                <a16:creationId xmlns:a16="http://schemas.microsoft.com/office/drawing/2014/main" id="{A84D99A9-53B8-4A3E-B9E3-BC8467C4DE46}"/>
              </a:ext>
            </a:extLst>
          </p:cNvPr>
          <p:cNvGrpSpPr>
            <a:grpSpLocks/>
          </p:cNvGrpSpPr>
          <p:nvPr/>
        </p:nvGrpSpPr>
        <p:grpSpPr bwMode="auto">
          <a:xfrm>
            <a:off x="7886700" y="2736850"/>
            <a:ext cx="209550" cy="395288"/>
            <a:chOff x="4180" y="783"/>
            <a:chExt cx="150" cy="307"/>
          </a:xfrm>
        </p:grpSpPr>
        <p:sp>
          <p:nvSpPr>
            <p:cNvPr id="41158" name="AutoShape 41">
              <a:extLst>
                <a:ext uri="{FF2B5EF4-FFF2-40B4-BE49-F238E27FC236}">
                  <a16:creationId xmlns:a16="http://schemas.microsoft.com/office/drawing/2014/main" id="{EC881B02-0E6D-450F-A826-4A141F4F5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59" name="Rectangle 42">
              <a:extLst>
                <a:ext uri="{FF2B5EF4-FFF2-40B4-BE49-F238E27FC236}">
                  <a16:creationId xmlns:a16="http://schemas.microsoft.com/office/drawing/2014/main" id="{82A7015E-E27E-4F9D-9371-FD01467E0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0" name="Rectangle 43">
              <a:extLst>
                <a:ext uri="{FF2B5EF4-FFF2-40B4-BE49-F238E27FC236}">
                  <a16:creationId xmlns:a16="http://schemas.microsoft.com/office/drawing/2014/main" id="{4D54F2C8-8AC8-450D-B2D1-13BAC4D56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1" name="AutoShape 44">
              <a:extLst>
                <a:ext uri="{FF2B5EF4-FFF2-40B4-BE49-F238E27FC236}">
                  <a16:creationId xmlns:a16="http://schemas.microsoft.com/office/drawing/2014/main" id="{C2818A5E-BE76-40BA-BBF4-E99AFE34A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2" name="Line 45">
              <a:extLst>
                <a:ext uri="{FF2B5EF4-FFF2-40B4-BE49-F238E27FC236}">
                  <a16:creationId xmlns:a16="http://schemas.microsoft.com/office/drawing/2014/main" id="{B47A65E6-77AF-45B3-861C-E67B51D97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63" name="Line 46">
              <a:extLst>
                <a:ext uri="{FF2B5EF4-FFF2-40B4-BE49-F238E27FC236}">
                  <a16:creationId xmlns:a16="http://schemas.microsoft.com/office/drawing/2014/main" id="{420DB10A-342C-4A56-8DE2-93AD49D90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64" name="Rectangle 47">
              <a:extLst>
                <a:ext uri="{FF2B5EF4-FFF2-40B4-BE49-F238E27FC236}">
                  <a16:creationId xmlns:a16="http://schemas.microsoft.com/office/drawing/2014/main" id="{274A33FA-DBD8-42FC-9297-EC147B72E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5" name="Rectangle 48">
              <a:extLst>
                <a:ext uri="{FF2B5EF4-FFF2-40B4-BE49-F238E27FC236}">
                  <a16:creationId xmlns:a16="http://schemas.microsoft.com/office/drawing/2014/main" id="{20BBD597-8D09-4B75-9C62-4A65C4EFA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0981" name="Group 49">
            <a:extLst>
              <a:ext uri="{FF2B5EF4-FFF2-40B4-BE49-F238E27FC236}">
                <a16:creationId xmlns:a16="http://schemas.microsoft.com/office/drawing/2014/main" id="{41B7679E-3D81-4AB1-938C-5F28B8A01A22}"/>
              </a:ext>
            </a:extLst>
          </p:cNvPr>
          <p:cNvGrpSpPr>
            <a:grpSpLocks/>
          </p:cNvGrpSpPr>
          <p:nvPr/>
        </p:nvGrpSpPr>
        <p:grpSpPr bwMode="auto">
          <a:xfrm>
            <a:off x="6929439" y="3355976"/>
            <a:ext cx="479425" cy="925513"/>
            <a:chOff x="3314" y="1248"/>
            <a:chExt cx="344" cy="694"/>
          </a:xfrm>
        </p:grpSpPr>
        <p:graphicFrame>
          <p:nvGraphicFramePr>
            <p:cNvPr id="41149" name="Object 50">
              <a:extLst>
                <a:ext uri="{FF2B5EF4-FFF2-40B4-BE49-F238E27FC236}">
                  <a16:creationId xmlns:a16="http://schemas.microsoft.com/office/drawing/2014/main" id="{72AB9C8D-305D-4658-AE5C-AC37C7D340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">
                    <p:embed/>
                  </p:oleObj>
                </mc:Choice>
                <mc:Fallback>
                  <p:oleObj name="Clip" r:id="rId9" imgW="1307263" imgH="1084139" progId="">
                    <p:embed/>
                    <p:pic>
                      <p:nvPicPr>
                        <p:cNvPr id="41149" name="Object 50">
                          <a:extLst>
                            <a:ext uri="{FF2B5EF4-FFF2-40B4-BE49-F238E27FC236}">
                              <a16:creationId xmlns:a16="http://schemas.microsoft.com/office/drawing/2014/main" id="{72AB9C8D-305D-4658-AE5C-AC37C7D340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50" name="Line 51">
              <a:extLst>
                <a:ext uri="{FF2B5EF4-FFF2-40B4-BE49-F238E27FC236}">
                  <a16:creationId xmlns:a16="http://schemas.microsoft.com/office/drawing/2014/main" id="{71738DB6-28B7-4C21-B0DD-00DDAE6B43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1151" name="Object 52">
              <a:extLst>
                <a:ext uri="{FF2B5EF4-FFF2-40B4-BE49-F238E27FC236}">
                  <a16:creationId xmlns:a16="http://schemas.microsoft.com/office/drawing/2014/main" id="{47A27109-CAAE-43CF-89E0-3734D26D11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">
                    <p:embed/>
                  </p:oleObj>
                </mc:Choice>
                <mc:Fallback>
                  <p:oleObj name="Clip" r:id="rId10" imgW="1307263" imgH="1084139" progId="">
                    <p:embed/>
                    <p:pic>
                      <p:nvPicPr>
                        <p:cNvPr id="41151" name="Object 52">
                          <a:extLst>
                            <a:ext uri="{FF2B5EF4-FFF2-40B4-BE49-F238E27FC236}">
                              <a16:creationId xmlns:a16="http://schemas.microsoft.com/office/drawing/2014/main" id="{47A27109-CAAE-43CF-89E0-3734D26D11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52" name="Line 53">
              <a:extLst>
                <a:ext uri="{FF2B5EF4-FFF2-40B4-BE49-F238E27FC236}">
                  <a16:creationId xmlns:a16="http://schemas.microsoft.com/office/drawing/2014/main" id="{D4415D9D-296E-4AAA-8327-F53608CA95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1153" name="Group 54">
              <a:extLst>
                <a:ext uri="{FF2B5EF4-FFF2-40B4-BE49-F238E27FC236}">
                  <a16:creationId xmlns:a16="http://schemas.microsoft.com/office/drawing/2014/main" id="{F23E0D0B-2E2B-4D53-A1F8-6F5271E16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41155" name="Oval 55">
                <a:extLst>
                  <a:ext uri="{FF2B5EF4-FFF2-40B4-BE49-F238E27FC236}">
                    <a16:creationId xmlns:a16="http://schemas.microsoft.com/office/drawing/2014/main" id="{3A9F9AD9-029F-4DF3-8474-74CDD3633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156" name="Oval 56">
                <a:extLst>
                  <a:ext uri="{FF2B5EF4-FFF2-40B4-BE49-F238E27FC236}">
                    <a16:creationId xmlns:a16="http://schemas.microsoft.com/office/drawing/2014/main" id="{21A76334-3A06-4717-8D19-8A3EF0D37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157" name="Oval 57">
                <a:extLst>
                  <a:ext uri="{FF2B5EF4-FFF2-40B4-BE49-F238E27FC236}">
                    <a16:creationId xmlns:a16="http://schemas.microsoft.com/office/drawing/2014/main" id="{EB462194-6122-4E56-94D3-B9AD09AB3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1154" name="Line 58">
              <a:extLst>
                <a:ext uri="{FF2B5EF4-FFF2-40B4-BE49-F238E27FC236}">
                  <a16:creationId xmlns:a16="http://schemas.microsoft.com/office/drawing/2014/main" id="{97D2ED94-4F1A-4FB6-A226-1A3D64B7E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40982" name="Object 59">
            <a:extLst>
              <a:ext uri="{FF2B5EF4-FFF2-40B4-BE49-F238E27FC236}">
                <a16:creationId xmlns:a16="http://schemas.microsoft.com/office/drawing/2014/main" id="{36EAB536-E8E1-4B4A-B6D0-C64791397C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97801" y="4365625"/>
          <a:ext cx="417513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">
                  <p:embed/>
                </p:oleObj>
              </mc:Choice>
              <mc:Fallback>
                <p:oleObj name="Clip" r:id="rId11" imgW="1307263" imgH="1084139" progId="">
                  <p:embed/>
                  <p:pic>
                    <p:nvPicPr>
                      <p:cNvPr id="40982" name="Object 59">
                        <a:extLst>
                          <a:ext uri="{FF2B5EF4-FFF2-40B4-BE49-F238E27FC236}">
                            <a16:creationId xmlns:a16="http://schemas.microsoft.com/office/drawing/2014/main" id="{36EAB536-E8E1-4B4A-B6D0-C64791397C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1" y="4365625"/>
                        <a:ext cx="417513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3" name="Object 60">
            <a:extLst>
              <a:ext uri="{FF2B5EF4-FFF2-40B4-BE49-F238E27FC236}">
                <a16:creationId xmlns:a16="http://schemas.microsoft.com/office/drawing/2014/main" id="{60FBC591-42A5-4A44-AA4C-EB2BDCC65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3439" y="4354513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">
                  <p:embed/>
                </p:oleObj>
              </mc:Choice>
              <mc:Fallback>
                <p:oleObj name="Clip" r:id="rId12" imgW="1307263" imgH="1084139" progId="">
                  <p:embed/>
                  <p:pic>
                    <p:nvPicPr>
                      <p:cNvPr id="40983" name="Object 60">
                        <a:extLst>
                          <a:ext uri="{FF2B5EF4-FFF2-40B4-BE49-F238E27FC236}">
                            <a16:creationId xmlns:a16="http://schemas.microsoft.com/office/drawing/2014/main" id="{60FBC591-42A5-4A44-AA4C-EB2BDCC650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3439" y="4354513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4" name="Oval 61">
            <a:extLst>
              <a:ext uri="{FF2B5EF4-FFF2-40B4-BE49-F238E27FC236}">
                <a16:creationId xmlns:a16="http://schemas.microsoft.com/office/drawing/2014/main" id="{44F7F162-2B96-4E92-88F3-B0A7439642C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00157" y="4458495"/>
            <a:ext cx="63500" cy="6508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0985" name="Oval 62">
            <a:extLst>
              <a:ext uri="{FF2B5EF4-FFF2-40B4-BE49-F238E27FC236}">
                <a16:creationId xmlns:a16="http://schemas.microsoft.com/office/drawing/2014/main" id="{01DC6F75-9F09-4561-9051-876262AA19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85088" y="4456113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0986" name="Oval 63">
            <a:extLst>
              <a:ext uri="{FF2B5EF4-FFF2-40B4-BE49-F238E27FC236}">
                <a16:creationId xmlns:a16="http://schemas.microsoft.com/office/drawing/2014/main" id="{38D2505C-EEC6-48B6-8850-D05ED6D0077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62876" y="4460876"/>
            <a:ext cx="61912" cy="6508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0987" name="Line 64">
            <a:extLst>
              <a:ext uri="{FF2B5EF4-FFF2-40B4-BE49-F238E27FC236}">
                <a16:creationId xmlns:a16="http://schemas.microsoft.com/office/drawing/2014/main" id="{62B9FC93-97B1-4F7E-B9E9-32A69680C683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22432" y="4341019"/>
            <a:ext cx="603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88" name="Line 65">
            <a:extLst>
              <a:ext uri="{FF2B5EF4-FFF2-40B4-BE49-F238E27FC236}">
                <a16:creationId xmlns:a16="http://schemas.microsoft.com/office/drawing/2014/main" id="{8F21624B-B8AE-4859-A5D9-339E1EC8C023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396163" y="4332288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89" name="Line 66">
            <a:extLst>
              <a:ext uri="{FF2B5EF4-FFF2-40B4-BE49-F238E27FC236}">
                <a16:creationId xmlns:a16="http://schemas.microsoft.com/office/drawing/2014/main" id="{7E87B365-1C06-4AAC-A4E1-E67C2FBDB835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743032" y="3983832"/>
            <a:ext cx="0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90" name="Line 67">
            <a:extLst>
              <a:ext uri="{FF2B5EF4-FFF2-40B4-BE49-F238E27FC236}">
                <a16:creationId xmlns:a16="http://schemas.microsoft.com/office/drawing/2014/main" id="{D8B48213-DCDD-4296-ADFB-356CCB199A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08863" y="3932239"/>
            <a:ext cx="93662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91" name="Line 68">
            <a:extLst>
              <a:ext uri="{FF2B5EF4-FFF2-40B4-BE49-F238E27FC236}">
                <a16:creationId xmlns:a16="http://schemas.microsoft.com/office/drawing/2014/main" id="{37314B95-3773-415E-803B-BF8225F6A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0526" y="3978276"/>
            <a:ext cx="303213" cy="385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92" name="Line 69">
            <a:extLst>
              <a:ext uri="{FF2B5EF4-FFF2-40B4-BE49-F238E27FC236}">
                <a16:creationId xmlns:a16="http://schemas.microsoft.com/office/drawing/2014/main" id="{AB7CDC55-91EB-456C-B233-7B2FFF20C6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05863" y="3975101"/>
            <a:ext cx="279400" cy="392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aphicFrame>
        <p:nvGraphicFramePr>
          <p:cNvPr id="40993" name="Object 70">
            <a:extLst>
              <a:ext uri="{FF2B5EF4-FFF2-40B4-BE49-F238E27FC236}">
                <a16:creationId xmlns:a16="http://schemas.microsoft.com/office/drawing/2014/main" id="{E9F9CC57-C034-4B5E-B39E-A4175814A7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3663" y="3527425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">
                  <p:embed/>
                </p:oleObj>
              </mc:Choice>
              <mc:Fallback>
                <p:oleObj name="Clip" r:id="rId13" imgW="982811" imgH="1208363" progId="">
                  <p:embed/>
                  <p:pic>
                    <p:nvPicPr>
                      <p:cNvPr id="40993" name="Object 70">
                        <a:extLst>
                          <a:ext uri="{FF2B5EF4-FFF2-40B4-BE49-F238E27FC236}">
                            <a16:creationId xmlns:a16="http://schemas.microsoft.com/office/drawing/2014/main" id="{E9F9CC57-C034-4B5E-B39E-A4175814A7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3663" y="3527425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4" name="Object 71">
            <a:extLst>
              <a:ext uri="{FF2B5EF4-FFF2-40B4-BE49-F238E27FC236}">
                <a16:creationId xmlns:a16="http://schemas.microsoft.com/office/drawing/2014/main" id="{1441B93D-05D0-430D-8F1E-38A39269B6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46988" y="3608388"/>
          <a:ext cx="203200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">
                  <p:embed/>
                </p:oleObj>
              </mc:Choice>
              <mc:Fallback>
                <p:oleObj name="Clip" r:id="rId15" imgW="982811" imgH="1208363" progId="">
                  <p:embed/>
                  <p:pic>
                    <p:nvPicPr>
                      <p:cNvPr id="40994" name="Object 71">
                        <a:extLst>
                          <a:ext uri="{FF2B5EF4-FFF2-40B4-BE49-F238E27FC236}">
                            <a16:creationId xmlns:a16="http://schemas.microsoft.com/office/drawing/2014/main" id="{1441B93D-05D0-430D-8F1E-38A39269B6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6988" y="3608388"/>
                        <a:ext cx="203200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5" name="Freeform 72">
            <a:extLst>
              <a:ext uri="{FF2B5EF4-FFF2-40B4-BE49-F238E27FC236}">
                <a16:creationId xmlns:a16="http://schemas.microsoft.com/office/drawing/2014/main" id="{B0081817-B1B9-4EE7-8008-FD62C932ECFF}"/>
              </a:ext>
            </a:extLst>
          </p:cNvPr>
          <p:cNvSpPr>
            <a:spLocks/>
          </p:cNvSpPr>
          <p:nvPr/>
        </p:nvSpPr>
        <p:spPr bwMode="auto">
          <a:xfrm>
            <a:off x="7727950" y="3382963"/>
            <a:ext cx="1354138" cy="304800"/>
          </a:xfrm>
          <a:custGeom>
            <a:avLst/>
            <a:gdLst>
              <a:gd name="T0" fmla="*/ 0 w 972"/>
              <a:gd name="T1" fmla="*/ 2147483646 h 228"/>
              <a:gd name="T2" fmla="*/ 2147483646 w 972"/>
              <a:gd name="T3" fmla="*/ 2147483646 h 228"/>
              <a:gd name="T4" fmla="*/ 2147483646 w 972"/>
              <a:gd name="T5" fmla="*/ 2147483646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0996" name="Group 73">
            <a:extLst>
              <a:ext uri="{FF2B5EF4-FFF2-40B4-BE49-F238E27FC236}">
                <a16:creationId xmlns:a16="http://schemas.microsoft.com/office/drawing/2014/main" id="{D752AFB8-F457-4EC2-AF65-0890ADE36CE7}"/>
              </a:ext>
            </a:extLst>
          </p:cNvPr>
          <p:cNvGrpSpPr>
            <a:grpSpLocks/>
          </p:cNvGrpSpPr>
          <p:nvPr/>
        </p:nvGrpSpPr>
        <p:grpSpPr bwMode="auto">
          <a:xfrm>
            <a:off x="7994650" y="4805364"/>
            <a:ext cx="406400" cy="427037"/>
            <a:chOff x="2870" y="1518"/>
            <a:chExt cx="292" cy="320"/>
          </a:xfrm>
        </p:grpSpPr>
        <p:graphicFrame>
          <p:nvGraphicFramePr>
            <p:cNvPr id="41147" name="Object 74">
              <a:extLst>
                <a:ext uri="{FF2B5EF4-FFF2-40B4-BE49-F238E27FC236}">
                  <a16:creationId xmlns:a16="http://schemas.microsoft.com/office/drawing/2014/main" id="{3A79F78B-11E8-4A4B-B5E2-29912E8B7E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">
                    <p:embed/>
                  </p:oleObj>
                </mc:Choice>
                <mc:Fallback>
                  <p:oleObj name="Clip" r:id="rId16" imgW="826829" imgH="840406" progId="">
                    <p:embed/>
                    <p:pic>
                      <p:nvPicPr>
                        <p:cNvPr id="41147" name="Object 74">
                          <a:extLst>
                            <a:ext uri="{FF2B5EF4-FFF2-40B4-BE49-F238E27FC236}">
                              <a16:creationId xmlns:a16="http://schemas.microsoft.com/office/drawing/2014/main" id="{3A79F78B-11E8-4A4B-B5E2-29912E8B7E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48" name="Object 75">
              <a:extLst>
                <a:ext uri="{FF2B5EF4-FFF2-40B4-BE49-F238E27FC236}">
                  <a16:creationId xmlns:a16="http://schemas.microsoft.com/office/drawing/2014/main" id="{D76D8DE5-6E9D-4EDD-A0F5-BC2B7AF336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">
                    <p:embed/>
                  </p:oleObj>
                </mc:Choice>
                <mc:Fallback>
                  <p:oleObj name="Clip" r:id="rId18" imgW="1268295" imgH="1199426" progId="">
                    <p:embed/>
                    <p:pic>
                      <p:nvPicPr>
                        <p:cNvPr id="41148" name="Object 75">
                          <a:extLst>
                            <a:ext uri="{FF2B5EF4-FFF2-40B4-BE49-F238E27FC236}">
                              <a16:creationId xmlns:a16="http://schemas.microsoft.com/office/drawing/2014/main" id="{D76D8DE5-6E9D-4EDD-A0F5-BC2B7AF336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997" name="Group 76">
            <a:extLst>
              <a:ext uri="{FF2B5EF4-FFF2-40B4-BE49-F238E27FC236}">
                <a16:creationId xmlns:a16="http://schemas.microsoft.com/office/drawing/2014/main" id="{5574BADE-2994-428B-AB3F-5F8C03AE6F87}"/>
              </a:ext>
            </a:extLst>
          </p:cNvPr>
          <p:cNvGrpSpPr>
            <a:grpSpLocks/>
          </p:cNvGrpSpPr>
          <p:nvPr/>
        </p:nvGrpSpPr>
        <p:grpSpPr bwMode="auto">
          <a:xfrm>
            <a:off x="8772525" y="4837114"/>
            <a:ext cx="406400" cy="427037"/>
            <a:chOff x="2870" y="1518"/>
            <a:chExt cx="292" cy="320"/>
          </a:xfrm>
        </p:grpSpPr>
        <p:graphicFrame>
          <p:nvGraphicFramePr>
            <p:cNvPr id="41145" name="Object 77">
              <a:extLst>
                <a:ext uri="{FF2B5EF4-FFF2-40B4-BE49-F238E27FC236}">
                  <a16:creationId xmlns:a16="http://schemas.microsoft.com/office/drawing/2014/main" id="{0077FBFF-3D42-4812-BB72-A318600220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">
                    <p:embed/>
                  </p:oleObj>
                </mc:Choice>
                <mc:Fallback>
                  <p:oleObj name="Clip" r:id="rId20" imgW="826829" imgH="840406" progId="">
                    <p:embed/>
                    <p:pic>
                      <p:nvPicPr>
                        <p:cNvPr id="41145" name="Object 77">
                          <a:extLst>
                            <a:ext uri="{FF2B5EF4-FFF2-40B4-BE49-F238E27FC236}">
                              <a16:creationId xmlns:a16="http://schemas.microsoft.com/office/drawing/2014/main" id="{0077FBFF-3D42-4812-BB72-A318600220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46" name="Object 78">
              <a:extLst>
                <a:ext uri="{FF2B5EF4-FFF2-40B4-BE49-F238E27FC236}">
                  <a16:creationId xmlns:a16="http://schemas.microsoft.com/office/drawing/2014/main" id="{69843CC8-B425-48AE-AB2F-A1321B1224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">
                    <p:embed/>
                  </p:oleObj>
                </mc:Choice>
                <mc:Fallback>
                  <p:oleObj name="Clip" r:id="rId21" imgW="1268295" imgH="1199426" progId="">
                    <p:embed/>
                    <p:pic>
                      <p:nvPicPr>
                        <p:cNvPr id="41146" name="Object 78">
                          <a:extLst>
                            <a:ext uri="{FF2B5EF4-FFF2-40B4-BE49-F238E27FC236}">
                              <a16:creationId xmlns:a16="http://schemas.microsoft.com/office/drawing/2014/main" id="{69843CC8-B425-48AE-AB2F-A1321B1224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998" name="Group 79">
            <a:extLst>
              <a:ext uri="{FF2B5EF4-FFF2-40B4-BE49-F238E27FC236}">
                <a16:creationId xmlns:a16="http://schemas.microsoft.com/office/drawing/2014/main" id="{DBA49FAD-26CB-47F9-96E9-846B569986A5}"/>
              </a:ext>
            </a:extLst>
          </p:cNvPr>
          <p:cNvGrpSpPr>
            <a:grpSpLocks/>
          </p:cNvGrpSpPr>
          <p:nvPr/>
        </p:nvGrpSpPr>
        <p:grpSpPr bwMode="auto">
          <a:xfrm>
            <a:off x="8358188" y="4552950"/>
            <a:ext cx="379412" cy="376238"/>
            <a:chOff x="4733" y="2082"/>
            <a:chExt cx="272" cy="282"/>
          </a:xfrm>
        </p:grpSpPr>
        <p:graphicFrame>
          <p:nvGraphicFramePr>
            <p:cNvPr id="41143" name="Object 80">
              <a:extLst>
                <a:ext uri="{FF2B5EF4-FFF2-40B4-BE49-F238E27FC236}">
                  <a16:creationId xmlns:a16="http://schemas.microsoft.com/office/drawing/2014/main" id="{8AC218B8-B42E-447A-A471-FF9020F36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">
                    <p:embed/>
                  </p:oleObj>
                </mc:Choice>
                <mc:Fallback>
                  <p:oleObj name="Clip" r:id="rId22" imgW="826829" imgH="840406" progId="">
                    <p:embed/>
                    <p:pic>
                      <p:nvPicPr>
                        <p:cNvPr id="41143" name="Object 80">
                          <a:extLst>
                            <a:ext uri="{FF2B5EF4-FFF2-40B4-BE49-F238E27FC236}">
                              <a16:creationId xmlns:a16="http://schemas.microsoft.com/office/drawing/2014/main" id="{8AC218B8-B42E-447A-A471-FF9020F36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4" name="Rectangle 81">
              <a:extLst>
                <a:ext uri="{FF2B5EF4-FFF2-40B4-BE49-F238E27FC236}">
                  <a16:creationId xmlns:a16="http://schemas.microsoft.com/office/drawing/2014/main" id="{8CBA1009-5CC1-4898-B95D-822289132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0999" name="Line 82">
            <a:extLst>
              <a:ext uri="{FF2B5EF4-FFF2-40B4-BE49-F238E27FC236}">
                <a16:creationId xmlns:a16="http://schemas.microsoft.com/office/drawing/2014/main" id="{46783BB8-23C9-4F25-9BCB-1ADD1C9E6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4575" y="4456113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1000" name="Group 83">
            <a:extLst>
              <a:ext uri="{FF2B5EF4-FFF2-40B4-BE49-F238E27FC236}">
                <a16:creationId xmlns:a16="http://schemas.microsoft.com/office/drawing/2014/main" id="{7CED26FC-BE5F-473C-8595-9FA691657F48}"/>
              </a:ext>
            </a:extLst>
          </p:cNvPr>
          <p:cNvGrpSpPr>
            <a:grpSpLocks/>
          </p:cNvGrpSpPr>
          <p:nvPr/>
        </p:nvGrpSpPr>
        <p:grpSpPr bwMode="auto">
          <a:xfrm>
            <a:off x="9385301" y="3879851"/>
            <a:ext cx="207963" cy="409575"/>
            <a:chOff x="4180" y="783"/>
            <a:chExt cx="150" cy="307"/>
          </a:xfrm>
        </p:grpSpPr>
        <p:sp>
          <p:nvSpPr>
            <p:cNvPr id="41135" name="AutoShape 84">
              <a:extLst>
                <a:ext uri="{FF2B5EF4-FFF2-40B4-BE49-F238E27FC236}">
                  <a16:creationId xmlns:a16="http://schemas.microsoft.com/office/drawing/2014/main" id="{4F939B72-3FB1-4996-9C91-61A87D6A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6" name="Rectangle 85">
              <a:extLst>
                <a:ext uri="{FF2B5EF4-FFF2-40B4-BE49-F238E27FC236}">
                  <a16:creationId xmlns:a16="http://schemas.microsoft.com/office/drawing/2014/main" id="{77EAF0A6-B604-4FFD-B6AD-6DCE3C680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7" name="Rectangle 86">
              <a:extLst>
                <a:ext uri="{FF2B5EF4-FFF2-40B4-BE49-F238E27FC236}">
                  <a16:creationId xmlns:a16="http://schemas.microsoft.com/office/drawing/2014/main" id="{7FBA2CCF-EC25-4CF9-AB1B-F588BAAA0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8" name="AutoShape 87">
              <a:extLst>
                <a:ext uri="{FF2B5EF4-FFF2-40B4-BE49-F238E27FC236}">
                  <a16:creationId xmlns:a16="http://schemas.microsoft.com/office/drawing/2014/main" id="{680ED8DF-DE21-4438-85E8-C5DC88DB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9" name="Line 88">
              <a:extLst>
                <a:ext uri="{FF2B5EF4-FFF2-40B4-BE49-F238E27FC236}">
                  <a16:creationId xmlns:a16="http://schemas.microsoft.com/office/drawing/2014/main" id="{27F9A81D-F63D-429D-841A-60542B367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40" name="Line 89">
              <a:extLst>
                <a:ext uri="{FF2B5EF4-FFF2-40B4-BE49-F238E27FC236}">
                  <a16:creationId xmlns:a16="http://schemas.microsoft.com/office/drawing/2014/main" id="{6667C845-7C8A-44C6-B8AE-31DC5B476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41" name="Rectangle 90">
              <a:extLst>
                <a:ext uri="{FF2B5EF4-FFF2-40B4-BE49-F238E27FC236}">
                  <a16:creationId xmlns:a16="http://schemas.microsoft.com/office/drawing/2014/main" id="{02B14ACE-7424-4367-9FE0-772261B84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42" name="Rectangle 91">
              <a:extLst>
                <a:ext uri="{FF2B5EF4-FFF2-40B4-BE49-F238E27FC236}">
                  <a16:creationId xmlns:a16="http://schemas.microsoft.com/office/drawing/2014/main" id="{C2695A86-0D44-47EB-BFE8-64E2109C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1001" name="Group 92">
            <a:extLst>
              <a:ext uri="{FF2B5EF4-FFF2-40B4-BE49-F238E27FC236}">
                <a16:creationId xmlns:a16="http://schemas.microsoft.com/office/drawing/2014/main" id="{6042B7F8-F113-4069-A383-3E38D2B0F640}"/>
              </a:ext>
            </a:extLst>
          </p:cNvPr>
          <p:cNvGrpSpPr>
            <a:grpSpLocks/>
          </p:cNvGrpSpPr>
          <p:nvPr/>
        </p:nvGrpSpPr>
        <p:grpSpPr bwMode="auto">
          <a:xfrm>
            <a:off x="9372601" y="4324351"/>
            <a:ext cx="207963" cy="409575"/>
            <a:chOff x="4180" y="783"/>
            <a:chExt cx="150" cy="307"/>
          </a:xfrm>
        </p:grpSpPr>
        <p:sp>
          <p:nvSpPr>
            <p:cNvPr id="41127" name="AutoShape 93">
              <a:extLst>
                <a:ext uri="{FF2B5EF4-FFF2-40B4-BE49-F238E27FC236}">
                  <a16:creationId xmlns:a16="http://schemas.microsoft.com/office/drawing/2014/main" id="{CF0AC274-F47E-4104-B09D-159CEBA2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28" name="Rectangle 94">
              <a:extLst>
                <a:ext uri="{FF2B5EF4-FFF2-40B4-BE49-F238E27FC236}">
                  <a16:creationId xmlns:a16="http://schemas.microsoft.com/office/drawing/2014/main" id="{EBD8050D-439C-47E6-9964-ECEC6B913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29" name="Rectangle 95">
              <a:extLst>
                <a:ext uri="{FF2B5EF4-FFF2-40B4-BE49-F238E27FC236}">
                  <a16:creationId xmlns:a16="http://schemas.microsoft.com/office/drawing/2014/main" id="{7AA753E4-4AF0-4620-BCA5-52EA266DB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0" name="AutoShape 96">
              <a:extLst>
                <a:ext uri="{FF2B5EF4-FFF2-40B4-BE49-F238E27FC236}">
                  <a16:creationId xmlns:a16="http://schemas.microsoft.com/office/drawing/2014/main" id="{7853937A-265C-41A3-87BF-10DDCDEAF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1" name="Line 97">
              <a:extLst>
                <a:ext uri="{FF2B5EF4-FFF2-40B4-BE49-F238E27FC236}">
                  <a16:creationId xmlns:a16="http://schemas.microsoft.com/office/drawing/2014/main" id="{E95B1BC1-F180-438E-984D-1FF66C68C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32" name="Line 98">
              <a:extLst>
                <a:ext uri="{FF2B5EF4-FFF2-40B4-BE49-F238E27FC236}">
                  <a16:creationId xmlns:a16="http://schemas.microsoft.com/office/drawing/2014/main" id="{E50D0CD6-A3F7-4BCA-B158-AFDCFB6CA2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33" name="Rectangle 99">
              <a:extLst>
                <a:ext uri="{FF2B5EF4-FFF2-40B4-BE49-F238E27FC236}">
                  <a16:creationId xmlns:a16="http://schemas.microsoft.com/office/drawing/2014/main" id="{3120EB5F-AE16-437B-AA5F-D1237C11A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4" name="Rectangle 100">
              <a:extLst>
                <a:ext uri="{FF2B5EF4-FFF2-40B4-BE49-F238E27FC236}">
                  <a16:creationId xmlns:a16="http://schemas.microsoft.com/office/drawing/2014/main" id="{6C63FD5B-C850-489E-82A2-7640FF780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1002" name="Line 101">
            <a:extLst>
              <a:ext uri="{FF2B5EF4-FFF2-40B4-BE49-F238E27FC236}">
                <a16:creationId xmlns:a16="http://schemas.microsoft.com/office/drawing/2014/main" id="{A9FE0298-A5B9-48C1-BC59-8225CB06787F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998745" y="4253707"/>
            <a:ext cx="611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3" name="Line 102">
            <a:extLst>
              <a:ext uri="{FF2B5EF4-FFF2-40B4-BE49-F238E27FC236}">
                <a16:creationId xmlns:a16="http://schemas.microsoft.com/office/drawing/2014/main" id="{FCB0920F-CDB8-497D-AD8A-C174331023F9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52757" y="4506120"/>
            <a:ext cx="0" cy="103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4" name="Line 103">
            <a:extLst>
              <a:ext uri="{FF2B5EF4-FFF2-40B4-BE49-F238E27FC236}">
                <a16:creationId xmlns:a16="http://schemas.microsoft.com/office/drawing/2014/main" id="{7A39238B-4327-41B0-ABF9-030E10F3EE00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42438" y="4037013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5" name="Line 104">
            <a:extLst>
              <a:ext uri="{FF2B5EF4-FFF2-40B4-BE49-F238E27FC236}">
                <a16:creationId xmlns:a16="http://schemas.microsoft.com/office/drawing/2014/main" id="{94064766-7A1B-405E-8362-28B853F41B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21639" y="2178051"/>
            <a:ext cx="458787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6" name="Line 105">
            <a:extLst>
              <a:ext uri="{FF2B5EF4-FFF2-40B4-BE49-F238E27FC236}">
                <a16:creationId xmlns:a16="http://schemas.microsoft.com/office/drawing/2014/main" id="{88FA97D8-BB74-460E-A1EB-095955EE6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956676" y="2162176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7" name="Line 106">
            <a:extLst>
              <a:ext uri="{FF2B5EF4-FFF2-40B4-BE49-F238E27FC236}">
                <a16:creationId xmlns:a16="http://schemas.microsoft.com/office/drawing/2014/main" id="{51709A49-8B1B-4A61-9904-3EDD4A39D8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75788" y="2498725"/>
            <a:ext cx="241300" cy="681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8" name="Line 107">
            <a:extLst>
              <a:ext uri="{FF2B5EF4-FFF2-40B4-BE49-F238E27FC236}">
                <a16:creationId xmlns:a16="http://schemas.microsoft.com/office/drawing/2014/main" id="{77E824C8-300C-4600-BBDE-3E3FD5F1AD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5850" y="2274888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9" name="Line 108">
            <a:extLst>
              <a:ext uri="{FF2B5EF4-FFF2-40B4-BE49-F238E27FC236}">
                <a16:creationId xmlns:a16="http://schemas.microsoft.com/office/drawing/2014/main" id="{3BE00D39-A341-4F80-934C-11071FBE6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1250" y="2922588"/>
            <a:ext cx="534988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10" name="Line 109">
            <a:extLst>
              <a:ext uri="{FF2B5EF4-FFF2-40B4-BE49-F238E27FC236}">
                <a16:creationId xmlns:a16="http://schemas.microsoft.com/office/drawing/2014/main" id="{8B366CFF-ACAB-4043-8B15-A1EDEC1D2A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91625" y="3387726"/>
            <a:ext cx="266700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11" name="Line 110">
            <a:extLst>
              <a:ext uri="{FF2B5EF4-FFF2-40B4-BE49-F238E27FC236}">
                <a16:creationId xmlns:a16="http://schemas.microsoft.com/office/drawing/2014/main" id="{27452932-897D-401F-AFE9-948454A589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64614" y="2466976"/>
            <a:ext cx="560387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12" name="Line 111">
            <a:extLst>
              <a:ext uri="{FF2B5EF4-FFF2-40B4-BE49-F238E27FC236}">
                <a16:creationId xmlns:a16="http://schemas.microsoft.com/office/drawing/2014/main" id="{ACB5F839-0434-4BDF-B1DE-A5F49797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4139" y="1906589"/>
            <a:ext cx="350837" cy="255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13" name="Line 112">
            <a:extLst>
              <a:ext uri="{FF2B5EF4-FFF2-40B4-BE49-F238E27FC236}">
                <a16:creationId xmlns:a16="http://schemas.microsoft.com/office/drawing/2014/main" id="{368A7010-1D97-49B2-81F8-6FB8C40C18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91688" y="2082801"/>
            <a:ext cx="201612" cy="176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1014" name="Group 143">
            <a:extLst>
              <a:ext uri="{FF2B5EF4-FFF2-40B4-BE49-F238E27FC236}">
                <a16:creationId xmlns:a16="http://schemas.microsoft.com/office/drawing/2014/main" id="{04525D6E-C84B-4DB4-8FD4-FBD394AE9567}"/>
              </a:ext>
            </a:extLst>
          </p:cNvPr>
          <p:cNvGrpSpPr>
            <a:grpSpLocks/>
          </p:cNvGrpSpPr>
          <p:nvPr/>
        </p:nvGrpSpPr>
        <p:grpSpPr bwMode="auto">
          <a:xfrm>
            <a:off x="7502525" y="2274888"/>
            <a:ext cx="501650" cy="233362"/>
            <a:chOff x="3600" y="219"/>
            <a:chExt cx="360" cy="175"/>
          </a:xfrm>
        </p:grpSpPr>
        <p:sp>
          <p:nvSpPr>
            <p:cNvPr id="41114" name="Oval 144">
              <a:extLst>
                <a:ext uri="{FF2B5EF4-FFF2-40B4-BE49-F238E27FC236}">
                  <a16:creationId xmlns:a16="http://schemas.microsoft.com/office/drawing/2014/main" id="{D762812B-00D9-4554-B008-7C4E08911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15" name="Line 145">
              <a:extLst>
                <a:ext uri="{FF2B5EF4-FFF2-40B4-BE49-F238E27FC236}">
                  <a16:creationId xmlns:a16="http://schemas.microsoft.com/office/drawing/2014/main" id="{D1AD084C-89C4-47DC-B3BD-FE98C2A7D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16" name="Line 146">
              <a:extLst>
                <a:ext uri="{FF2B5EF4-FFF2-40B4-BE49-F238E27FC236}">
                  <a16:creationId xmlns:a16="http://schemas.microsoft.com/office/drawing/2014/main" id="{352C471B-33F9-47CA-BD1B-B19D680C8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17" name="Rectangle 147">
              <a:extLst>
                <a:ext uri="{FF2B5EF4-FFF2-40B4-BE49-F238E27FC236}">
                  <a16:creationId xmlns:a16="http://schemas.microsoft.com/office/drawing/2014/main" id="{A96820ED-199C-46F2-B8DF-14FDE1FFF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18" name="Oval 148">
              <a:extLst>
                <a:ext uri="{FF2B5EF4-FFF2-40B4-BE49-F238E27FC236}">
                  <a16:creationId xmlns:a16="http://schemas.microsoft.com/office/drawing/2014/main" id="{09C8158D-2C1F-48E2-AB7C-8CBCFD13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119" name="Group 149">
              <a:extLst>
                <a:ext uri="{FF2B5EF4-FFF2-40B4-BE49-F238E27FC236}">
                  <a16:creationId xmlns:a16="http://schemas.microsoft.com/office/drawing/2014/main" id="{46F4BF47-3F0C-42A1-B589-9566A4267E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124" name="Line 150">
                <a:extLst>
                  <a:ext uri="{FF2B5EF4-FFF2-40B4-BE49-F238E27FC236}">
                    <a16:creationId xmlns:a16="http://schemas.microsoft.com/office/drawing/2014/main" id="{6F51E85C-E599-40CB-8ED8-0585157FE9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5" name="Line 151">
                <a:extLst>
                  <a:ext uri="{FF2B5EF4-FFF2-40B4-BE49-F238E27FC236}">
                    <a16:creationId xmlns:a16="http://schemas.microsoft.com/office/drawing/2014/main" id="{E3890AB1-BF6B-4C1E-99E8-B1141E20F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6" name="Line 152">
                <a:extLst>
                  <a:ext uri="{FF2B5EF4-FFF2-40B4-BE49-F238E27FC236}">
                    <a16:creationId xmlns:a16="http://schemas.microsoft.com/office/drawing/2014/main" id="{049AF586-1409-4DDA-8C1F-4F9627593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120" name="Group 153">
              <a:extLst>
                <a:ext uri="{FF2B5EF4-FFF2-40B4-BE49-F238E27FC236}">
                  <a16:creationId xmlns:a16="http://schemas.microsoft.com/office/drawing/2014/main" id="{2C6A5D83-BF91-4523-BD83-C275B27C7BC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121" name="Line 154">
                <a:extLst>
                  <a:ext uri="{FF2B5EF4-FFF2-40B4-BE49-F238E27FC236}">
                    <a16:creationId xmlns:a16="http://schemas.microsoft.com/office/drawing/2014/main" id="{464CE902-8376-4EE4-8FE9-C5ECD96CA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2" name="Line 155">
                <a:extLst>
                  <a:ext uri="{FF2B5EF4-FFF2-40B4-BE49-F238E27FC236}">
                    <a16:creationId xmlns:a16="http://schemas.microsoft.com/office/drawing/2014/main" id="{C0476772-61CF-4524-AF13-52E378B3F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3" name="Line 156">
                <a:extLst>
                  <a:ext uri="{FF2B5EF4-FFF2-40B4-BE49-F238E27FC236}">
                    <a16:creationId xmlns:a16="http://schemas.microsoft.com/office/drawing/2014/main" id="{AEA1ECF5-CDA6-4D42-8490-550575109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5" name="Group 157">
            <a:extLst>
              <a:ext uri="{FF2B5EF4-FFF2-40B4-BE49-F238E27FC236}">
                <a16:creationId xmlns:a16="http://schemas.microsoft.com/office/drawing/2014/main" id="{C6E9EA7F-53E2-4CC7-A0FE-ADE7FE591F97}"/>
              </a:ext>
            </a:extLst>
          </p:cNvPr>
          <p:cNvGrpSpPr>
            <a:grpSpLocks/>
          </p:cNvGrpSpPr>
          <p:nvPr/>
        </p:nvGrpSpPr>
        <p:grpSpPr bwMode="auto">
          <a:xfrm>
            <a:off x="8455025" y="2046288"/>
            <a:ext cx="501650" cy="233362"/>
            <a:chOff x="3600" y="219"/>
            <a:chExt cx="360" cy="175"/>
          </a:xfrm>
        </p:grpSpPr>
        <p:sp>
          <p:nvSpPr>
            <p:cNvPr id="41101" name="Oval 158">
              <a:extLst>
                <a:ext uri="{FF2B5EF4-FFF2-40B4-BE49-F238E27FC236}">
                  <a16:creationId xmlns:a16="http://schemas.microsoft.com/office/drawing/2014/main" id="{16D388B4-2772-4CDD-A4F5-AFBDC2DA4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02" name="Line 159">
              <a:extLst>
                <a:ext uri="{FF2B5EF4-FFF2-40B4-BE49-F238E27FC236}">
                  <a16:creationId xmlns:a16="http://schemas.microsoft.com/office/drawing/2014/main" id="{299FEE6C-0E49-4A28-8D37-224045038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03" name="Line 160">
              <a:extLst>
                <a:ext uri="{FF2B5EF4-FFF2-40B4-BE49-F238E27FC236}">
                  <a16:creationId xmlns:a16="http://schemas.microsoft.com/office/drawing/2014/main" id="{EE5314CB-95C8-422B-A377-CA1566DE7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04" name="Rectangle 161">
              <a:extLst>
                <a:ext uri="{FF2B5EF4-FFF2-40B4-BE49-F238E27FC236}">
                  <a16:creationId xmlns:a16="http://schemas.microsoft.com/office/drawing/2014/main" id="{D0002556-DC61-4328-8C33-C2CE7EA85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05" name="Oval 162">
              <a:extLst>
                <a:ext uri="{FF2B5EF4-FFF2-40B4-BE49-F238E27FC236}">
                  <a16:creationId xmlns:a16="http://schemas.microsoft.com/office/drawing/2014/main" id="{F3D669B7-25EF-46A0-B1CD-EAD77C920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106" name="Group 163">
              <a:extLst>
                <a:ext uri="{FF2B5EF4-FFF2-40B4-BE49-F238E27FC236}">
                  <a16:creationId xmlns:a16="http://schemas.microsoft.com/office/drawing/2014/main" id="{507820FE-4728-49D4-9428-6469FA2E4D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111" name="Line 164">
                <a:extLst>
                  <a:ext uri="{FF2B5EF4-FFF2-40B4-BE49-F238E27FC236}">
                    <a16:creationId xmlns:a16="http://schemas.microsoft.com/office/drawing/2014/main" id="{5D122D34-FE2B-47B3-AA33-D331A9A45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12" name="Line 165">
                <a:extLst>
                  <a:ext uri="{FF2B5EF4-FFF2-40B4-BE49-F238E27FC236}">
                    <a16:creationId xmlns:a16="http://schemas.microsoft.com/office/drawing/2014/main" id="{3699CC5E-F5B7-4597-BE05-5E3E6A2B6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13" name="Line 166">
                <a:extLst>
                  <a:ext uri="{FF2B5EF4-FFF2-40B4-BE49-F238E27FC236}">
                    <a16:creationId xmlns:a16="http://schemas.microsoft.com/office/drawing/2014/main" id="{56040EEA-3ACB-401C-AAB8-4AAB781FA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107" name="Group 167">
              <a:extLst>
                <a:ext uri="{FF2B5EF4-FFF2-40B4-BE49-F238E27FC236}">
                  <a16:creationId xmlns:a16="http://schemas.microsoft.com/office/drawing/2014/main" id="{75BDC5EB-7CAD-42D7-9523-53418B8A98F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108" name="Line 168">
                <a:extLst>
                  <a:ext uri="{FF2B5EF4-FFF2-40B4-BE49-F238E27FC236}">
                    <a16:creationId xmlns:a16="http://schemas.microsoft.com/office/drawing/2014/main" id="{D6DEA4C5-517A-47BA-AC15-9A69FAC64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09" name="Line 169">
                <a:extLst>
                  <a:ext uri="{FF2B5EF4-FFF2-40B4-BE49-F238E27FC236}">
                    <a16:creationId xmlns:a16="http://schemas.microsoft.com/office/drawing/2014/main" id="{9691C6FE-20DA-4B3C-A07C-F6260F36D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10" name="Line 170">
                <a:extLst>
                  <a:ext uri="{FF2B5EF4-FFF2-40B4-BE49-F238E27FC236}">
                    <a16:creationId xmlns:a16="http://schemas.microsoft.com/office/drawing/2014/main" id="{82C81AA0-904E-4C1A-B3A9-29E31976A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6" name="Group 171">
            <a:extLst>
              <a:ext uri="{FF2B5EF4-FFF2-40B4-BE49-F238E27FC236}">
                <a16:creationId xmlns:a16="http://schemas.microsoft.com/office/drawing/2014/main" id="{A1068C44-9A80-45EB-ACED-04A8DB0A00C1}"/>
              </a:ext>
            </a:extLst>
          </p:cNvPr>
          <p:cNvGrpSpPr>
            <a:grpSpLocks/>
          </p:cNvGrpSpPr>
          <p:nvPr/>
        </p:nvGrpSpPr>
        <p:grpSpPr bwMode="auto">
          <a:xfrm>
            <a:off x="8472488" y="2703513"/>
            <a:ext cx="501650" cy="233362"/>
            <a:chOff x="3600" y="219"/>
            <a:chExt cx="360" cy="175"/>
          </a:xfrm>
        </p:grpSpPr>
        <p:sp>
          <p:nvSpPr>
            <p:cNvPr id="41088" name="Oval 172">
              <a:extLst>
                <a:ext uri="{FF2B5EF4-FFF2-40B4-BE49-F238E27FC236}">
                  <a16:creationId xmlns:a16="http://schemas.microsoft.com/office/drawing/2014/main" id="{BE7670B2-04A7-4587-B429-63B8DF67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89" name="Line 173">
              <a:extLst>
                <a:ext uri="{FF2B5EF4-FFF2-40B4-BE49-F238E27FC236}">
                  <a16:creationId xmlns:a16="http://schemas.microsoft.com/office/drawing/2014/main" id="{FC6B990E-F41D-4611-9829-EB750AB6B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90" name="Line 174">
              <a:extLst>
                <a:ext uri="{FF2B5EF4-FFF2-40B4-BE49-F238E27FC236}">
                  <a16:creationId xmlns:a16="http://schemas.microsoft.com/office/drawing/2014/main" id="{826EE6A7-1454-4AFD-A5C8-18EEA222D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91" name="Rectangle 175">
              <a:extLst>
                <a:ext uri="{FF2B5EF4-FFF2-40B4-BE49-F238E27FC236}">
                  <a16:creationId xmlns:a16="http://schemas.microsoft.com/office/drawing/2014/main" id="{B838D704-2DFC-4926-8CEF-A3DBAC982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92" name="Oval 176">
              <a:extLst>
                <a:ext uri="{FF2B5EF4-FFF2-40B4-BE49-F238E27FC236}">
                  <a16:creationId xmlns:a16="http://schemas.microsoft.com/office/drawing/2014/main" id="{CF8F7D79-8489-4BA0-94F8-B86883259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93" name="Group 177">
              <a:extLst>
                <a:ext uri="{FF2B5EF4-FFF2-40B4-BE49-F238E27FC236}">
                  <a16:creationId xmlns:a16="http://schemas.microsoft.com/office/drawing/2014/main" id="{A63F118F-909D-4403-935E-4E2CCA5F97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98" name="Line 178">
                <a:extLst>
                  <a:ext uri="{FF2B5EF4-FFF2-40B4-BE49-F238E27FC236}">
                    <a16:creationId xmlns:a16="http://schemas.microsoft.com/office/drawing/2014/main" id="{161AF413-E2D8-4B5B-B726-0CB9CCB1A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99" name="Line 179">
                <a:extLst>
                  <a:ext uri="{FF2B5EF4-FFF2-40B4-BE49-F238E27FC236}">
                    <a16:creationId xmlns:a16="http://schemas.microsoft.com/office/drawing/2014/main" id="{7A0A5A6C-DD4D-4F76-95E1-DC5B6B6D6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00" name="Line 180">
                <a:extLst>
                  <a:ext uri="{FF2B5EF4-FFF2-40B4-BE49-F238E27FC236}">
                    <a16:creationId xmlns:a16="http://schemas.microsoft.com/office/drawing/2014/main" id="{469BF11E-2A1E-4AE7-ABF0-381C14B91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94" name="Group 181">
              <a:extLst>
                <a:ext uri="{FF2B5EF4-FFF2-40B4-BE49-F238E27FC236}">
                  <a16:creationId xmlns:a16="http://schemas.microsoft.com/office/drawing/2014/main" id="{155394FB-5844-4192-A8D1-F616698CBD9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95" name="Line 182">
                <a:extLst>
                  <a:ext uri="{FF2B5EF4-FFF2-40B4-BE49-F238E27FC236}">
                    <a16:creationId xmlns:a16="http://schemas.microsoft.com/office/drawing/2014/main" id="{CC66F404-CC79-418E-8317-C05F8504F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96" name="Line 183">
                <a:extLst>
                  <a:ext uri="{FF2B5EF4-FFF2-40B4-BE49-F238E27FC236}">
                    <a16:creationId xmlns:a16="http://schemas.microsoft.com/office/drawing/2014/main" id="{A32D595C-8E87-4C54-B016-55C1D146F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97" name="Line 184">
                <a:extLst>
                  <a:ext uri="{FF2B5EF4-FFF2-40B4-BE49-F238E27FC236}">
                    <a16:creationId xmlns:a16="http://schemas.microsoft.com/office/drawing/2014/main" id="{726E1A29-1D62-4992-A066-0CC839B32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7" name="Group 185">
            <a:extLst>
              <a:ext uri="{FF2B5EF4-FFF2-40B4-BE49-F238E27FC236}">
                <a16:creationId xmlns:a16="http://schemas.microsoft.com/office/drawing/2014/main" id="{9893E184-7E2B-422C-A081-DDBFCB813408}"/>
              </a:ext>
            </a:extLst>
          </p:cNvPr>
          <p:cNvGrpSpPr>
            <a:grpSpLocks/>
          </p:cNvGrpSpPr>
          <p:nvPr/>
        </p:nvGrpSpPr>
        <p:grpSpPr bwMode="auto">
          <a:xfrm>
            <a:off x="9442451" y="2254251"/>
            <a:ext cx="500063" cy="233363"/>
            <a:chOff x="3600" y="219"/>
            <a:chExt cx="360" cy="175"/>
          </a:xfrm>
        </p:grpSpPr>
        <p:sp>
          <p:nvSpPr>
            <p:cNvPr id="41075" name="Oval 186">
              <a:extLst>
                <a:ext uri="{FF2B5EF4-FFF2-40B4-BE49-F238E27FC236}">
                  <a16:creationId xmlns:a16="http://schemas.microsoft.com/office/drawing/2014/main" id="{B5386B75-AEF1-4829-9A00-B98487B6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76" name="Line 187">
              <a:extLst>
                <a:ext uri="{FF2B5EF4-FFF2-40B4-BE49-F238E27FC236}">
                  <a16:creationId xmlns:a16="http://schemas.microsoft.com/office/drawing/2014/main" id="{5E1A4AD6-F27C-4BF5-AFF1-9447AECBD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77" name="Line 188">
              <a:extLst>
                <a:ext uri="{FF2B5EF4-FFF2-40B4-BE49-F238E27FC236}">
                  <a16:creationId xmlns:a16="http://schemas.microsoft.com/office/drawing/2014/main" id="{188DD46C-426F-4ADD-8CF4-ACE09421A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78" name="Rectangle 189">
              <a:extLst>
                <a:ext uri="{FF2B5EF4-FFF2-40B4-BE49-F238E27FC236}">
                  <a16:creationId xmlns:a16="http://schemas.microsoft.com/office/drawing/2014/main" id="{70F65636-B4A6-48D5-A353-6B3ECF0E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79" name="Oval 190">
              <a:extLst>
                <a:ext uri="{FF2B5EF4-FFF2-40B4-BE49-F238E27FC236}">
                  <a16:creationId xmlns:a16="http://schemas.microsoft.com/office/drawing/2014/main" id="{0CBAF126-221E-48B3-9A2A-0B9348DEB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80" name="Group 191">
              <a:extLst>
                <a:ext uri="{FF2B5EF4-FFF2-40B4-BE49-F238E27FC236}">
                  <a16:creationId xmlns:a16="http://schemas.microsoft.com/office/drawing/2014/main" id="{9AEB0BF7-292A-4150-AB57-C96F1854C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85" name="Line 192">
                <a:extLst>
                  <a:ext uri="{FF2B5EF4-FFF2-40B4-BE49-F238E27FC236}">
                    <a16:creationId xmlns:a16="http://schemas.microsoft.com/office/drawing/2014/main" id="{12B528FF-ED39-458B-A094-5E4D259DD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6" name="Line 193">
                <a:extLst>
                  <a:ext uri="{FF2B5EF4-FFF2-40B4-BE49-F238E27FC236}">
                    <a16:creationId xmlns:a16="http://schemas.microsoft.com/office/drawing/2014/main" id="{3831C167-951F-4F33-B93F-D75135A77B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7" name="Line 194">
                <a:extLst>
                  <a:ext uri="{FF2B5EF4-FFF2-40B4-BE49-F238E27FC236}">
                    <a16:creationId xmlns:a16="http://schemas.microsoft.com/office/drawing/2014/main" id="{39FFCAAA-CE29-42F7-908C-A478A1916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81" name="Group 195">
              <a:extLst>
                <a:ext uri="{FF2B5EF4-FFF2-40B4-BE49-F238E27FC236}">
                  <a16:creationId xmlns:a16="http://schemas.microsoft.com/office/drawing/2014/main" id="{9E0A9963-833C-4886-9985-565AD3192E3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82" name="Line 196">
                <a:extLst>
                  <a:ext uri="{FF2B5EF4-FFF2-40B4-BE49-F238E27FC236}">
                    <a16:creationId xmlns:a16="http://schemas.microsoft.com/office/drawing/2014/main" id="{A6A6E14B-4793-40F0-A0BF-5827C9057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3" name="Line 197">
                <a:extLst>
                  <a:ext uri="{FF2B5EF4-FFF2-40B4-BE49-F238E27FC236}">
                    <a16:creationId xmlns:a16="http://schemas.microsoft.com/office/drawing/2014/main" id="{527A7B35-C294-42D3-A7B9-E273025BE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4" name="Line 198">
                <a:extLst>
                  <a:ext uri="{FF2B5EF4-FFF2-40B4-BE49-F238E27FC236}">
                    <a16:creationId xmlns:a16="http://schemas.microsoft.com/office/drawing/2014/main" id="{52BECC08-F4E6-40A5-A48C-D70CDB3AB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8" name="Group 199">
            <a:extLst>
              <a:ext uri="{FF2B5EF4-FFF2-40B4-BE49-F238E27FC236}">
                <a16:creationId xmlns:a16="http://schemas.microsoft.com/office/drawing/2014/main" id="{73CD9E5B-E8E6-4ABA-808E-BB6EBF6DD3C8}"/>
              </a:ext>
            </a:extLst>
          </p:cNvPr>
          <p:cNvGrpSpPr>
            <a:grpSpLocks/>
          </p:cNvGrpSpPr>
          <p:nvPr/>
        </p:nvGrpSpPr>
        <p:grpSpPr bwMode="auto">
          <a:xfrm>
            <a:off x="9248775" y="3151188"/>
            <a:ext cx="501650" cy="233362"/>
            <a:chOff x="3600" y="219"/>
            <a:chExt cx="360" cy="175"/>
          </a:xfrm>
        </p:grpSpPr>
        <p:sp>
          <p:nvSpPr>
            <p:cNvPr id="41062" name="Oval 200">
              <a:extLst>
                <a:ext uri="{FF2B5EF4-FFF2-40B4-BE49-F238E27FC236}">
                  <a16:creationId xmlns:a16="http://schemas.microsoft.com/office/drawing/2014/main" id="{7F673C67-3AF8-4577-A276-234AD011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63" name="Line 201">
              <a:extLst>
                <a:ext uri="{FF2B5EF4-FFF2-40B4-BE49-F238E27FC236}">
                  <a16:creationId xmlns:a16="http://schemas.microsoft.com/office/drawing/2014/main" id="{B5D27CA7-5D1E-463C-8E12-676BACD8C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64" name="Line 202">
              <a:extLst>
                <a:ext uri="{FF2B5EF4-FFF2-40B4-BE49-F238E27FC236}">
                  <a16:creationId xmlns:a16="http://schemas.microsoft.com/office/drawing/2014/main" id="{2CBE896F-4373-4334-9D6F-9E521F048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65" name="Rectangle 203">
              <a:extLst>
                <a:ext uri="{FF2B5EF4-FFF2-40B4-BE49-F238E27FC236}">
                  <a16:creationId xmlns:a16="http://schemas.microsoft.com/office/drawing/2014/main" id="{FD78754C-54A5-46C9-826B-195E6AE02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66" name="Oval 204">
              <a:extLst>
                <a:ext uri="{FF2B5EF4-FFF2-40B4-BE49-F238E27FC236}">
                  <a16:creationId xmlns:a16="http://schemas.microsoft.com/office/drawing/2014/main" id="{7E272A23-C281-41D0-AD92-40BDB978A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67" name="Group 205">
              <a:extLst>
                <a:ext uri="{FF2B5EF4-FFF2-40B4-BE49-F238E27FC236}">
                  <a16:creationId xmlns:a16="http://schemas.microsoft.com/office/drawing/2014/main" id="{137EA548-54D3-4243-ABFF-9A9D405FF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72" name="Line 206">
                <a:extLst>
                  <a:ext uri="{FF2B5EF4-FFF2-40B4-BE49-F238E27FC236}">
                    <a16:creationId xmlns:a16="http://schemas.microsoft.com/office/drawing/2014/main" id="{463E854F-3D1F-4C9E-88D4-76505CA51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73" name="Line 207">
                <a:extLst>
                  <a:ext uri="{FF2B5EF4-FFF2-40B4-BE49-F238E27FC236}">
                    <a16:creationId xmlns:a16="http://schemas.microsoft.com/office/drawing/2014/main" id="{9FE566A0-FE24-4F2A-99EA-9FCC0505B4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74" name="Line 208">
                <a:extLst>
                  <a:ext uri="{FF2B5EF4-FFF2-40B4-BE49-F238E27FC236}">
                    <a16:creationId xmlns:a16="http://schemas.microsoft.com/office/drawing/2014/main" id="{062D3E61-7672-4E21-9077-32D388E8F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68" name="Group 209">
              <a:extLst>
                <a:ext uri="{FF2B5EF4-FFF2-40B4-BE49-F238E27FC236}">
                  <a16:creationId xmlns:a16="http://schemas.microsoft.com/office/drawing/2014/main" id="{6B98E5FA-8621-4475-8CDB-D6F30B9911F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69" name="Line 210">
                <a:extLst>
                  <a:ext uri="{FF2B5EF4-FFF2-40B4-BE49-F238E27FC236}">
                    <a16:creationId xmlns:a16="http://schemas.microsoft.com/office/drawing/2014/main" id="{D1B6E540-985C-4C89-9A20-4CF7AEEB7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70" name="Line 211">
                <a:extLst>
                  <a:ext uri="{FF2B5EF4-FFF2-40B4-BE49-F238E27FC236}">
                    <a16:creationId xmlns:a16="http://schemas.microsoft.com/office/drawing/2014/main" id="{57A0B765-447D-4BDE-B476-D4E473C17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71" name="Line 212">
                <a:extLst>
                  <a:ext uri="{FF2B5EF4-FFF2-40B4-BE49-F238E27FC236}">
                    <a16:creationId xmlns:a16="http://schemas.microsoft.com/office/drawing/2014/main" id="{719D26C0-0551-45FD-8200-94AEE8CF0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9" name="Group 213">
            <a:extLst>
              <a:ext uri="{FF2B5EF4-FFF2-40B4-BE49-F238E27FC236}">
                <a16:creationId xmlns:a16="http://schemas.microsoft.com/office/drawing/2014/main" id="{2B91A42F-072A-41BD-B09E-932F9AE8AA7A}"/>
              </a:ext>
            </a:extLst>
          </p:cNvPr>
          <p:cNvGrpSpPr>
            <a:grpSpLocks/>
          </p:cNvGrpSpPr>
          <p:nvPr/>
        </p:nvGrpSpPr>
        <p:grpSpPr bwMode="auto">
          <a:xfrm>
            <a:off x="8915400" y="3735388"/>
            <a:ext cx="501650" cy="234950"/>
            <a:chOff x="3600" y="219"/>
            <a:chExt cx="360" cy="175"/>
          </a:xfrm>
        </p:grpSpPr>
        <p:sp>
          <p:nvSpPr>
            <p:cNvPr id="41049" name="Oval 214">
              <a:extLst>
                <a:ext uri="{FF2B5EF4-FFF2-40B4-BE49-F238E27FC236}">
                  <a16:creationId xmlns:a16="http://schemas.microsoft.com/office/drawing/2014/main" id="{B35BCE4F-5976-46E3-912F-D694E2077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50" name="Line 215">
              <a:extLst>
                <a:ext uri="{FF2B5EF4-FFF2-40B4-BE49-F238E27FC236}">
                  <a16:creationId xmlns:a16="http://schemas.microsoft.com/office/drawing/2014/main" id="{0D3225E6-734A-42A2-97A5-4E846AAC6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51" name="Line 216">
              <a:extLst>
                <a:ext uri="{FF2B5EF4-FFF2-40B4-BE49-F238E27FC236}">
                  <a16:creationId xmlns:a16="http://schemas.microsoft.com/office/drawing/2014/main" id="{98CDB12F-341F-4565-A65F-FA16DDD6E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52" name="Rectangle 217">
              <a:extLst>
                <a:ext uri="{FF2B5EF4-FFF2-40B4-BE49-F238E27FC236}">
                  <a16:creationId xmlns:a16="http://schemas.microsoft.com/office/drawing/2014/main" id="{33B0571B-3124-4A86-9170-F39F7D22F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53" name="Oval 218">
              <a:extLst>
                <a:ext uri="{FF2B5EF4-FFF2-40B4-BE49-F238E27FC236}">
                  <a16:creationId xmlns:a16="http://schemas.microsoft.com/office/drawing/2014/main" id="{9C763EDA-4D29-4926-942B-9B753D803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54" name="Group 219">
              <a:extLst>
                <a:ext uri="{FF2B5EF4-FFF2-40B4-BE49-F238E27FC236}">
                  <a16:creationId xmlns:a16="http://schemas.microsoft.com/office/drawing/2014/main" id="{08DE47EE-D36E-496E-803F-3CAAF914F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59" name="Line 220">
                <a:extLst>
                  <a:ext uri="{FF2B5EF4-FFF2-40B4-BE49-F238E27FC236}">
                    <a16:creationId xmlns:a16="http://schemas.microsoft.com/office/drawing/2014/main" id="{43CE97BC-D752-43EB-9941-F0DE410C4B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60" name="Line 221">
                <a:extLst>
                  <a:ext uri="{FF2B5EF4-FFF2-40B4-BE49-F238E27FC236}">
                    <a16:creationId xmlns:a16="http://schemas.microsoft.com/office/drawing/2014/main" id="{189ECBD4-94B6-43CC-9784-CDB35670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61" name="Line 222">
                <a:extLst>
                  <a:ext uri="{FF2B5EF4-FFF2-40B4-BE49-F238E27FC236}">
                    <a16:creationId xmlns:a16="http://schemas.microsoft.com/office/drawing/2014/main" id="{874A0F30-62C4-45FC-B287-1169BDD58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55" name="Group 223">
              <a:extLst>
                <a:ext uri="{FF2B5EF4-FFF2-40B4-BE49-F238E27FC236}">
                  <a16:creationId xmlns:a16="http://schemas.microsoft.com/office/drawing/2014/main" id="{78092F7B-4F94-442A-B9A5-178ACE9D162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56" name="Line 224">
                <a:extLst>
                  <a:ext uri="{FF2B5EF4-FFF2-40B4-BE49-F238E27FC236}">
                    <a16:creationId xmlns:a16="http://schemas.microsoft.com/office/drawing/2014/main" id="{513B0789-3766-4512-B8C8-AD99FD4A5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57" name="Line 225">
                <a:extLst>
                  <a:ext uri="{FF2B5EF4-FFF2-40B4-BE49-F238E27FC236}">
                    <a16:creationId xmlns:a16="http://schemas.microsoft.com/office/drawing/2014/main" id="{3B971AEA-E6AD-41E6-8D53-E54EC8427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58" name="Line 226">
                <a:extLst>
                  <a:ext uri="{FF2B5EF4-FFF2-40B4-BE49-F238E27FC236}">
                    <a16:creationId xmlns:a16="http://schemas.microsoft.com/office/drawing/2014/main" id="{49CD77BD-74A6-4B75-93DA-65CC68A21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20" name="Group 227">
            <a:extLst>
              <a:ext uri="{FF2B5EF4-FFF2-40B4-BE49-F238E27FC236}">
                <a16:creationId xmlns:a16="http://schemas.microsoft.com/office/drawing/2014/main" id="{5E3F76CE-FACD-443C-98B5-85E7A1C2DE6A}"/>
              </a:ext>
            </a:extLst>
          </p:cNvPr>
          <p:cNvGrpSpPr>
            <a:grpSpLocks/>
          </p:cNvGrpSpPr>
          <p:nvPr/>
        </p:nvGrpSpPr>
        <p:grpSpPr bwMode="auto">
          <a:xfrm>
            <a:off x="8305801" y="4224338"/>
            <a:ext cx="500063" cy="233362"/>
            <a:chOff x="3600" y="219"/>
            <a:chExt cx="360" cy="175"/>
          </a:xfrm>
        </p:grpSpPr>
        <p:sp>
          <p:nvSpPr>
            <p:cNvPr id="41036" name="Oval 228">
              <a:extLst>
                <a:ext uri="{FF2B5EF4-FFF2-40B4-BE49-F238E27FC236}">
                  <a16:creationId xmlns:a16="http://schemas.microsoft.com/office/drawing/2014/main" id="{A0248F67-4B8E-454A-8A8F-D9918B2C2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37" name="Line 229">
              <a:extLst>
                <a:ext uri="{FF2B5EF4-FFF2-40B4-BE49-F238E27FC236}">
                  <a16:creationId xmlns:a16="http://schemas.microsoft.com/office/drawing/2014/main" id="{8D0E7D46-EF93-4676-9898-6758C8C632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38" name="Line 230">
              <a:extLst>
                <a:ext uri="{FF2B5EF4-FFF2-40B4-BE49-F238E27FC236}">
                  <a16:creationId xmlns:a16="http://schemas.microsoft.com/office/drawing/2014/main" id="{9DCAF42C-4B11-4C99-B73B-6D51992DD9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39" name="Rectangle 231">
              <a:extLst>
                <a:ext uri="{FF2B5EF4-FFF2-40B4-BE49-F238E27FC236}">
                  <a16:creationId xmlns:a16="http://schemas.microsoft.com/office/drawing/2014/main" id="{DF339A6E-AEBA-4CFC-8B19-8C3C89CA1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40" name="Oval 232">
              <a:extLst>
                <a:ext uri="{FF2B5EF4-FFF2-40B4-BE49-F238E27FC236}">
                  <a16:creationId xmlns:a16="http://schemas.microsoft.com/office/drawing/2014/main" id="{3C18D4ED-8BE4-403E-9D88-41CAF2940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41" name="Group 233">
              <a:extLst>
                <a:ext uri="{FF2B5EF4-FFF2-40B4-BE49-F238E27FC236}">
                  <a16:creationId xmlns:a16="http://schemas.microsoft.com/office/drawing/2014/main" id="{0C9478F0-2E42-4BE8-99FC-7F8976A8FC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46" name="Line 234">
                <a:extLst>
                  <a:ext uri="{FF2B5EF4-FFF2-40B4-BE49-F238E27FC236}">
                    <a16:creationId xmlns:a16="http://schemas.microsoft.com/office/drawing/2014/main" id="{06A56A08-6BCA-4406-A52D-631A549DE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47" name="Line 235">
                <a:extLst>
                  <a:ext uri="{FF2B5EF4-FFF2-40B4-BE49-F238E27FC236}">
                    <a16:creationId xmlns:a16="http://schemas.microsoft.com/office/drawing/2014/main" id="{81FD9173-F9E4-4C8A-A072-D638F77E7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48" name="Line 236">
                <a:extLst>
                  <a:ext uri="{FF2B5EF4-FFF2-40B4-BE49-F238E27FC236}">
                    <a16:creationId xmlns:a16="http://schemas.microsoft.com/office/drawing/2014/main" id="{E474C6C0-0803-4CC5-A508-D00A8F2B8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42" name="Group 237">
              <a:extLst>
                <a:ext uri="{FF2B5EF4-FFF2-40B4-BE49-F238E27FC236}">
                  <a16:creationId xmlns:a16="http://schemas.microsoft.com/office/drawing/2014/main" id="{173E6E33-552B-4C7D-83D7-B60A923EACB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43" name="Line 238">
                <a:extLst>
                  <a:ext uri="{FF2B5EF4-FFF2-40B4-BE49-F238E27FC236}">
                    <a16:creationId xmlns:a16="http://schemas.microsoft.com/office/drawing/2014/main" id="{4F869065-7F48-49AE-8F76-B0A1987BA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44" name="Line 239">
                <a:extLst>
                  <a:ext uri="{FF2B5EF4-FFF2-40B4-BE49-F238E27FC236}">
                    <a16:creationId xmlns:a16="http://schemas.microsoft.com/office/drawing/2014/main" id="{6B7662C1-B056-415F-8AB6-E7792B821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45" name="Line 240">
                <a:extLst>
                  <a:ext uri="{FF2B5EF4-FFF2-40B4-BE49-F238E27FC236}">
                    <a16:creationId xmlns:a16="http://schemas.microsoft.com/office/drawing/2014/main" id="{6804AC5F-7B5F-4480-9062-75D3360AB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21" name="Group 241">
            <a:extLst>
              <a:ext uri="{FF2B5EF4-FFF2-40B4-BE49-F238E27FC236}">
                <a16:creationId xmlns:a16="http://schemas.microsoft.com/office/drawing/2014/main" id="{385115F6-B942-46AD-9BB4-59BCB5E9DD8D}"/>
              </a:ext>
            </a:extLst>
          </p:cNvPr>
          <p:cNvGrpSpPr>
            <a:grpSpLocks/>
          </p:cNvGrpSpPr>
          <p:nvPr/>
        </p:nvGrpSpPr>
        <p:grpSpPr bwMode="auto">
          <a:xfrm>
            <a:off x="7502525" y="3848101"/>
            <a:ext cx="501650" cy="233363"/>
            <a:chOff x="3600" y="219"/>
            <a:chExt cx="360" cy="175"/>
          </a:xfrm>
        </p:grpSpPr>
        <p:sp>
          <p:nvSpPr>
            <p:cNvPr id="41023" name="Oval 242">
              <a:extLst>
                <a:ext uri="{FF2B5EF4-FFF2-40B4-BE49-F238E27FC236}">
                  <a16:creationId xmlns:a16="http://schemas.microsoft.com/office/drawing/2014/main" id="{CE96B359-D043-4811-B144-EE8B492EB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24" name="Line 243">
              <a:extLst>
                <a:ext uri="{FF2B5EF4-FFF2-40B4-BE49-F238E27FC236}">
                  <a16:creationId xmlns:a16="http://schemas.microsoft.com/office/drawing/2014/main" id="{CBC53D01-2AB5-4661-AE44-B1828D95F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25" name="Line 244">
              <a:extLst>
                <a:ext uri="{FF2B5EF4-FFF2-40B4-BE49-F238E27FC236}">
                  <a16:creationId xmlns:a16="http://schemas.microsoft.com/office/drawing/2014/main" id="{98F11067-7044-4740-97BB-CF0A6C859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26" name="Rectangle 245">
              <a:extLst>
                <a:ext uri="{FF2B5EF4-FFF2-40B4-BE49-F238E27FC236}">
                  <a16:creationId xmlns:a16="http://schemas.microsoft.com/office/drawing/2014/main" id="{9D7D7466-1470-4D69-8184-251EE386B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27" name="Oval 246">
              <a:extLst>
                <a:ext uri="{FF2B5EF4-FFF2-40B4-BE49-F238E27FC236}">
                  <a16:creationId xmlns:a16="http://schemas.microsoft.com/office/drawing/2014/main" id="{A284A6AB-9B1E-4D7F-BC92-44FF80252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28" name="Group 247">
              <a:extLst>
                <a:ext uri="{FF2B5EF4-FFF2-40B4-BE49-F238E27FC236}">
                  <a16:creationId xmlns:a16="http://schemas.microsoft.com/office/drawing/2014/main" id="{693714ED-47C1-4990-A215-3454ECBB44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33" name="Line 248">
                <a:extLst>
                  <a:ext uri="{FF2B5EF4-FFF2-40B4-BE49-F238E27FC236}">
                    <a16:creationId xmlns:a16="http://schemas.microsoft.com/office/drawing/2014/main" id="{96F45D23-3136-41B4-9F2E-92290BC83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4" name="Line 249">
                <a:extLst>
                  <a:ext uri="{FF2B5EF4-FFF2-40B4-BE49-F238E27FC236}">
                    <a16:creationId xmlns:a16="http://schemas.microsoft.com/office/drawing/2014/main" id="{0A7BF404-54FD-4365-BF21-69DA84200F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5" name="Line 250">
                <a:extLst>
                  <a:ext uri="{FF2B5EF4-FFF2-40B4-BE49-F238E27FC236}">
                    <a16:creationId xmlns:a16="http://schemas.microsoft.com/office/drawing/2014/main" id="{0156E9CE-D3C8-40F8-B404-CC0725FB53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29" name="Group 251">
              <a:extLst>
                <a:ext uri="{FF2B5EF4-FFF2-40B4-BE49-F238E27FC236}">
                  <a16:creationId xmlns:a16="http://schemas.microsoft.com/office/drawing/2014/main" id="{755E7404-CB9A-4B17-B69B-73F8C2B885E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30" name="Line 252">
                <a:extLst>
                  <a:ext uri="{FF2B5EF4-FFF2-40B4-BE49-F238E27FC236}">
                    <a16:creationId xmlns:a16="http://schemas.microsoft.com/office/drawing/2014/main" id="{6A582521-9120-46E1-8B2C-C416761F4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1" name="Line 253">
                <a:extLst>
                  <a:ext uri="{FF2B5EF4-FFF2-40B4-BE49-F238E27FC236}">
                    <a16:creationId xmlns:a16="http://schemas.microsoft.com/office/drawing/2014/main" id="{8F8EFE43-9EBA-471E-B401-0D4347379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2" name="Line 254">
                <a:extLst>
                  <a:ext uri="{FF2B5EF4-FFF2-40B4-BE49-F238E27FC236}">
                    <a16:creationId xmlns:a16="http://schemas.microsoft.com/office/drawing/2014/main" id="{B7889309-043A-45F9-BE64-8D0915AD6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41022" name="Line 260">
            <a:extLst>
              <a:ext uri="{FF2B5EF4-FFF2-40B4-BE49-F238E27FC236}">
                <a16:creationId xmlns:a16="http://schemas.microsoft.com/office/drawing/2014/main" id="{D28EC460-F7C6-4CA3-ABA0-D44DA427B9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8114" y="4079875"/>
            <a:ext cx="1587" cy="230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8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B0C2A3FD-CD1E-4985-86F3-93CBF0B16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Comunicazione punto a punto: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95F3CCC-660E-42FC-9584-275ACA67DDF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28800" y="1371600"/>
            <a:ext cx="4495800" cy="4648200"/>
          </a:xfrm>
        </p:spPr>
        <p:txBody>
          <a:bodyPr/>
          <a:lstStyle/>
          <a:p>
            <a:pPr eaLnBrk="1" hangingPunct="1"/>
            <a:r>
              <a:rPr lang="en-US" altLang="it-IT" err="1">
                <a:solidFill>
                  <a:srgbClr val="FF0000"/>
                </a:solidFill>
              </a:rPr>
              <a:t>Gli</a:t>
            </a:r>
            <a:r>
              <a:rPr lang="en-US" altLang="it-IT">
                <a:solidFill>
                  <a:srgbClr val="FF0000"/>
                </a:solidFill>
              </a:rPr>
              <a:t> hosts</a:t>
            </a:r>
            <a:endParaRPr lang="en-US" altLang="it-IT" sz="2400"/>
          </a:p>
          <a:p>
            <a:pPr lvl="1" eaLnBrk="1" hangingPunct="1"/>
            <a:r>
              <a:rPr lang="en-US" altLang="it-IT" sz="2000" err="1"/>
              <a:t>fanno</a:t>
            </a:r>
            <a:r>
              <a:rPr lang="en-US" altLang="it-IT" sz="2000"/>
              <a:t> </a:t>
            </a:r>
            <a:r>
              <a:rPr lang="en-US" altLang="it-IT" sz="2000" err="1"/>
              <a:t>girare</a:t>
            </a:r>
            <a:r>
              <a:rPr lang="en-US" altLang="it-IT" sz="2000"/>
              <a:t> </a:t>
            </a:r>
            <a:r>
              <a:rPr lang="en-US" altLang="it-IT" sz="2000" err="1"/>
              <a:t>applicazioni</a:t>
            </a:r>
            <a:endParaRPr lang="en-US" altLang="it-IT" sz="2000"/>
          </a:p>
          <a:p>
            <a:pPr lvl="1" eaLnBrk="1" hangingPunct="1"/>
            <a:r>
              <a:rPr lang="en-US" altLang="it-IT" sz="2000"/>
              <a:t>e.g. Web, email</a:t>
            </a:r>
          </a:p>
          <a:p>
            <a:pPr lvl="1" eaLnBrk="1" hangingPunct="1"/>
            <a:r>
              <a:rPr lang="en-US" altLang="it-IT" sz="2000"/>
              <a:t>al ”</a:t>
            </a:r>
            <a:r>
              <a:rPr lang="en-US" altLang="it-IT" sz="2000" err="1"/>
              <a:t>bordo</a:t>
            </a:r>
            <a:r>
              <a:rPr lang="en-US" altLang="it-IT" sz="2000"/>
              <a:t> </a:t>
            </a:r>
            <a:r>
              <a:rPr lang="en-US" altLang="it-IT" sz="2000" err="1"/>
              <a:t>della</a:t>
            </a:r>
            <a:r>
              <a:rPr lang="en-US" altLang="it-IT" sz="2000"/>
              <a:t> rete” (Edge)</a:t>
            </a:r>
          </a:p>
          <a:p>
            <a:pPr eaLnBrk="1" hangingPunct="1"/>
            <a:r>
              <a:rPr lang="en-US" altLang="it-IT" err="1">
                <a:solidFill>
                  <a:srgbClr val="FF0000"/>
                </a:solidFill>
              </a:rPr>
              <a:t>Modello</a:t>
            </a:r>
            <a:r>
              <a:rPr lang="en-US" altLang="it-IT">
                <a:solidFill>
                  <a:srgbClr val="FF0000"/>
                </a:solidFill>
              </a:rPr>
              <a:t> client/server</a:t>
            </a:r>
            <a:endParaRPr lang="en-US" altLang="it-IT" sz="2400"/>
          </a:p>
          <a:p>
            <a:pPr lvl="1" eaLnBrk="1" hangingPunct="1"/>
            <a:r>
              <a:rPr lang="en-US" altLang="it-IT" sz="2000"/>
              <a:t>Server “always on”</a:t>
            </a:r>
          </a:p>
          <a:p>
            <a:pPr lvl="1" eaLnBrk="1" hangingPunct="1"/>
            <a:r>
              <a:rPr lang="en-US" altLang="it-IT" sz="2000"/>
              <a:t>e.g. Web browser/server; email client/server</a:t>
            </a:r>
          </a:p>
          <a:p>
            <a:pPr eaLnBrk="1" hangingPunct="1"/>
            <a:r>
              <a:rPr lang="en-US" altLang="it-IT" err="1">
                <a:solidFill>
                  <a:srgbClr val="FF0000"/>
                </a:solidFill>
              </a:rPr>
              <a:t>Modello</a:t>
            </a:r>
            <a:r>
              <a:rPr lang="en-US" altLang="it-IT">
                <a:solidFill>
                  <a:srgbClr val="FF0000"/>
                </a:solidFill>
              </a:rPr>
              <a:t> peer2peer</a:t>
            </a:r>
            <a:endParaRPr lang="en-US" altLang="it-IT" sz="2400"/>
          </a:p>
          <a:p>
            <a:pPr lvl="1" eaLnBrk="1" hangingPunct="1"/>
            <a:r>
              <a:rPr lang="en-US" altLang="it-IT" sz="2000" err="1"/>
              <a:t>Uso</a:t>
            </a:r>
            <a:r>
              <a:rPr lang="en-US" altLang="it-IT" sz="2000"/>
              <a:t> </a:t>
            </a:r>
            <a:r>
              <a:rPr lang="en-US" altLang="it-IT" sz="2000" err="1"/>
              <a:t>minimale</a:t>
            </a:r>
            <a:r>
              <a:rPr lang="en-US" altLang="it-IT" sz="2000"/>
              <a:t> di servers</a:t>
            </a:r>
          </a:p>
          <a:p>
            <a:pPr lvl="1" eaLnBrk="1" hangingPunct="1"/>
            <a:r>
              <a:rPr lang="en-US" altLang="it-IT" sz="2000"/>
              <a:t>e.g. Gnutella, </a:t>
            </a:r>
            <a:r>
              <a:rPr lang="en-US" altLang="it-IT" sz="2000" err="1"/>
              <a:t>KaZaA</a:t>
            </a:r>
            <a:r>
              <a:rPr lang="en-US" altLang="it-IT" sz="2000"/>
              <a:t>, Skype</a:t>
            </a:r>
          </a:p>
        </p:txBody>
      </p:sp>
      <p:sp>
        <p:nvSpPr>
          <p:cNvPr id="228" name="Segnaposto piè di pagina 5">
            <a:extLst>
              <a:ext uri="{FF2B5EF4-FFF2-40B4-BE49-F238E27FC236}">
                <a16:creationId xmlns:a16="http://schemas.microsoft.com/office/drawing/2014/main" id="{B9D0B88F-B487-4C9F-A763-738EBEF0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3013" name="Segnaposto numero diapositiva 6">
            <a:extLst>
              <a:ext uri="{FF2B5EF4-FFF2-40B4-BE49-F238E27FC236}">
                <a16:creationId xmlns:a16="http://schemas.microsoft.com/office/drawing/2014/main" id="{BEBB40A1-C1DA-4ECC-9454-42DF2CBB0C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7CF4CB51-6640-470C-9D2F-6A0E285ED5BC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29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4" name="Freeform 12">
            <a:extLst>
              <a:ext uri="{FF2B5EF4-FFF2-40B4-BE49-F238E27FC236}">
                <a16:creationId xmlns:a16="http://schemas.microsoft.com/office/drawing/2014/main" id="{CD9D43F8-1F75-46E1-9DAC-21C8C880A6CF}"/>
              </a:ext>
            </a:extLst>
          </p:cNvPr>
          <p:cNvSpPr>
            <a:spLocks/>
          </p:cNvSpPr>
          <p:nvPr/>
        </p:nvSpPr>
        <p:spPr bwMode="auto">
          <a:xfrm>
            <a:off x="8293100" y="2200276"/>
            <a:ext cx="1798638" cy="1674813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15" name="Freeform 13">
            <a:extLst>
              <a:ext uri="{FF2B5EF4-FFF2-40B4-BE49-F238E27FC236}">
                <a16:creationId xmlns:a16="http://schemas.microsoft.com/office/drawing/2014/main" id="{238B543D-4697-4A2C-840E-9E02CB71CF31}"/>
              </a:ext>
            </a:extLst>
          </p:cNvPr>
          <p:cNvSpPr>
            <a:spLocks/>
          </p:cNvSpPr>
          <p:nvPr/>
        </p:nvSpPr>
        <p:spPr bwMode="auto">
          <a:xfrm>
            <a:off x="6413500" y="2057400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16" name="Freeform 14">
            <a:extLst>
              <a:ext uri="{FF2B5EF4-FFF2-40B4-BE49-F238E27FC236}">
                <a16:creationId xmlns:a16="http://schemas.microsoft.com/office/drawing/2014/main" id="{2B680795-C0D4-4454-A92B-8387F33C841F}"/>
              </a:ext>
            </a:extLst>
          </p:cNvPr>
          <p:cNvSpPr>
            <a:spLocks/>
          </p:cNvSpPr>
          <p:nvPr/>
        </p:nvSpPr>
        <p:spPr bwMode="auto">
          <a:xfrm>
            <a:off x="6781801" y="3508376"/>
            <a:ext cx="2974975" cy="221932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17" name="Group 233">
            <a:extLst>
              <a:ext uri="{FF2B5EF4-FFF2-40B4-BE49-F238E27FC236}">
                <a16:creationId xmlns:a16="http://schemas.microsoft.com/office/drawing/2014/main" id="{D99B2224-9111-4CE8-833D-ED9910C86109}"/>
              </a:ext>
            </a:extLst>
          </p:cNvPr>
          <p:cNvGrpSpPr>
            <a:grpSpLocks/>
          </p:cNvGrpSpPr>
          <p:nvPr/>
        </p:nvGrpSpPr>
        <p:grpSpPr bwMode="auto">
          <a:xfrm>
            <a:off x="5840414" y="1785938"/>
            <a:ext cx="1100137" cy="874712"/>
            <a:chOff x="3541" y="495"/>
            <a:chExt cx="693" cy="551"/>
          </a:xfrm>
        </p:grpSpPr>
        <p:sp>
          <p:nvSpPr>
            <p:cNvPr id="43236" name="Freeform 232">
              <a:extLst>
                <a:ext uri="{FF2B5EF4-FFF2-40B4-BE49-F238E27FC236}">
                  <a16:creationId xmlns:a16="http://schemas.microsoft.com/office/drawing/2014/main" id="{2CE4FA12-2F34-4FBF-91BB-E74B0B7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" y="495"/>
              <a:ext cx="693" cy="551"/>
            </a:xfrm>
            <a:custGeom>
              <a:avLst/>
              <a:gdLst>
                <a:gd name="T0" fmla="*/ 77 w 693"/>
                <a:gd name="T1" fmla="*/ 63 h 551"/>
                <a:gd name="T2" fmla="*/ 35 w 693"/>
                <a:gd name="T3" fmla="*/ 255 h 551"/>
                <a:gd name="T4" fmla="*/ 35 w 693"/>
                <a:gd name="T5" fmla="*/ 447 h 551"/>
                <a:gd name="T6" fmla="*/ 245 w 693"/>
                <a:gd name="T7" fmla="*/ 513 h 551"/>
                <a:gd name="T8" fmla="*/ 431 w 693"/>
                <a:gd name="T9" fmla="*/ 543 h 551"/>
                <a:gd name="T10" fmla="*/ 647 w 693"/>
                <a:gd name="T11" fmla="*/ 465 h 551"/>
                <a:gd name="T12" fmla="*/ 689 w 693"/>
                <a:gd name="T13" fmla="*/ 303 h 551"/>
                <a:gd name="T14" fmla="*/ 671 w 693"/>
                <a:gd name="T15" fmla="*/ 105 h 551"/>
                <a:gd name="T16" fmla="*/ 617 w 693"/>
                <a:gd name="T17" fmla="*/ 39 h 551"/>
                <a:gd name="T18" fmla="*/ 311 w 693"/>
                <a:gd name="T19" fmla="*/ 3 h 551"/>
                <a:gd name="T20" fmla="*/ 77 w 693"/>
                <a:gd name="T21" fmla="*/ 63 h 5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93"/>
                <a:gd name="T34" fmla="*/ 0 h 551"/>
                <a:gd name="T35" fmla="*/ 693 w 693"/>
                <a:gd name="T36" fmla="*/ 551 h 5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93" h="551">
                  <a:moveTo>
                    <a:pt x="77" y="63"/>
                  </a:moveTo>
                  <a:cubicBezTo>
                    <a:pt x="31" y="105"/>
                    <a:pt x="42" y="191"/>
                    <a:pt x="35" y="255"/>
                  </a:cubicBezTo>
                  <a:cubicBezTo>
                    <a:pt x="28" y="319"/>
                    <a:pt x="0" y="404"/>
                    <a:pt x="35" y="447"/>
                  </a:cubicBezTo>
                  <a:cubicBezTo>
                    <a:pt x="70" y="490"/>
                    <a:pt x="179" y="497"/>
                    <a:pt x="245" y="513"/>
                  </a:cubicBezTo>
                  <a:cubicBezTo>
                    <a:pt x="311" y="529"/>
                    <a:pt x="364" y="551"/>
                    <a:pt x="431" y="543"/>
                  </a:cubicBezTo>
                  <a:cubicBezTo>
                    <a:pt x="498" y="535"/>
                    <a:pt x="604" y="505"/>
                    <a:pt x="647" y="465"/>
                  </a:cubicBezTo>
                  <a:cubicBezTo>
                    <a:pt x="690" y="425"/>
                    <a:pt x="685" y="363"/>
                    <a:pt x="689" y="303"/>
                  </a:cubicBezTo>
                  <a:cubicBezTo>
                    <a:pt x="693" y="243"/>
                    <a:pt x="683" y="149"/>
                    <a:pt x="671" y="105"/>
                  </a:cubicBezTo>
                  <a:cubicBezTo>
                    <a:pt x="659" y="61"/>
                    <a:pt x="677" y="56"/>
                    <a:pt x="617" y="39"/>
                  </a:cubicBezTo>
                  <a:cubicBezTo>
                    <a:pt x="557" y="22"/>
                    <a:pt x="401" y="0"/>
                    <a:pt x="311" y="3"/>
                  </a:cubicBezTo>
                  <a:cubicBezTo>
                    <a:pt x="221" y="6"/>
                    <a:pt x="123" y="21"/>
                    <a:pt x="77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3237" name="Object 16">
              <a:extLst>
                <a:ext uri="{FF2B5EF4-FFF2-40B4-BE49-F238E27FC236}">
                  <a16:creationId xmlns:a16="http://schemas.microsoft.com/office/drawing/2014/main" id="{A117D5F6-E1DE-4B17-BFAE-8AF293B587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2" y="544"/>
            <a:ext cx="586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">
                    <p:embed/>
                  </p:oleObj>
                </mc:Choice>
                <mc:Fallback>
                  <p:oleObj name="Clip" r:id="rId3" imgW="1307263" imgH="1084139" progId="">
                    <p:embed/>
                    <p:pic>
                      <p:nvPicPr>
                        <p:cNvPr id="43237" name="Object 16">
                          <a:extLst>
                            <a:ext uri="{FF2B5EF4-FFF2-40B4-BE49-F238E27FC236}">
                              <a16:creationId xmlns:a16="http://schemas.microsoft.com/office/drawing/2014/main" id="{A117D5F6-E1DE-4B17-BFAE-8AF293B587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2" y="544"/>
                          <a:ext cx="586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3018" name="Object 17">
            <a:extLst>
              <a:ext uri="{FF2B5EF4-FFF2-40B4-BE49-F238E27FC236}">
                <a16:creationId xmlns:a16="http://schemas.microsoft.com/office/drawing/2014/main" id="{12B02C4F-C013-4B21-9946-56F8977D1E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85000" y="2311400"/>
          <a:ext cx="2794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681706" imgH="480401" progId="">
                  <p:embed/>
                </p:oleObj>
              </mc:Choice>
              <mc:Fallback>
                <p:oleObj name="Clip" r:id="rId5" imgW="681706" imgH="480401" progId="">
                  <p:embed/>
                  <p:pic>
                    <p:nvPicPr>
                      <p:cNvPr id="43018" name="Object 17">
                        <a:extLst>
                          <a:ext uri="{FF2B5EF4-FFF2-40B4-BE49-F238E27FC236}">
                            <a16:creationId xmlns:a16="http://schemas.microsoft.com/office/drawing/2014/main" id="{12B02C4F-C013-4B21-9946-56F8977D1E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0" y="2311400"/>
                        <a:ext cx="2794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Line 18">
            <a:extLst>
              <a:ext uri="{FF2B5EF4-FFF2-40B4-BE49-F238E27FC236}">
                <a16:creationId xmlns:a16="http://schemas.microsoft.com/office/drawing/2014/main" id="{11E95B5B-EC91-4EAE-89CE-A759127899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375" y="2433639"/>
            <a:ext cx="1143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20" name="Group 19">
            <a:extLst>
              <a:ext uri="{FF2B5EF4-FFF2-40B4-BE49-F238E27FC236}">
                <a16:creationId xmlns:a16="http://schemas.microsoft.com/office/drawing/2014/main" id="{40E4ECD8-FCC7-4919-B2C6-69425D944845}"/>
              </a:ext>
            </a:extLst>
          </p:cNvPr>
          <p:cNvGrpSpPr>
            <a:grpSpLocks/>
          </p:cNvGrpSpPr>
          <p:nvPr/>
        </p:nvGrpSpPr>
        <p:grpSpPr bwMode="auto">
          <a:xfrm>
            <a:off x="6530976" y="2787650"/>
            <a:ext cx="733425" cy="319088"/>
            <a:chOff x="3552" y="246"/>
            <a:chExt cx="527" cy="248"/>
          </a:xfrm>
        </p:grpSpPr>
        <p:graphicFrame>
          <p:nvGraphicFramePr>
            <p:cNvPr id="43233" name="Object 20">
              <a:extLst>
                <a:ext uri="{FF2B5EF4-FFF2-40B4-BE49-F238E27FC236}">
                  <a16:creationId xmlns:a16="http://schemas.microsoft.com/office/drawing/2014/main" id="{423C046D-A41C-48FA-A522-CBC77DDB11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">
                    <p:embed/>
                  </p:oleObj>
                </mc:Choice>
                <mc:Fallback>
                  <p:oleObj name="Clip" r:id="rId7" imgW="1307263" imgH="1084139" progId="">
                    <p:embed/>
                    <p:pic>
                      <p:nvPicPr>
                        <p:cNvPr id="43233" name="Object 20">
                          <a:extLst>
                            <a:ext uri="{FF2B5EF4-FFF2-40B4-BE49-F238E27FC236}">
                              <a16:creationId xmlns:a16="http://schemas.microsoft.com/office/drawing/2014/main" id="{423C046D-A41C-48FA-A522-CBC77DDB11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234" name="Object 21">
              <a:extLst>
                <a:ext uri="{FF2B5EF4-FFF2-40B4-BE49-F238E27FC236}">
                  <a16:creationId xmlns:a16="http://schemas.microsoft.com/office/drawing/2014/main" id="{4431AE4E-4DE0-44A6-AE9C-C2FF9CA0EA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">
                    <p:embed/>
                  </p:oleObj>
                </mc:Choice>
                <mc:Fallback>
                  <p:oleObj name="Clip" r:id="rId8" imgW="681706" imgH="480401" progId="">
                    <p:embed/>
                    <p:pic>
                      <p:nvPicPr>
                        <p:cNvPr id="43234" name="Object 21">
                          <a:extLst>
                            <a:ext uri="{FF2B5EF4-FFF2-40B4-BE49-F238E27FC236}">
                              <a16:creationId xmlns:a16="http://schemas.microsoft.com/office/drawing/2014/main" id="{4431AE4E-4DE0-44A6-AE9C-C2FF9CA0EA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35" name="Line 22">
              <a:extLst>
                <a:ext uri="{FF2B5EF4-FFF2-40B4-BE49-F238E27FC236}">
                  <a16:creationId xmlns:a16="http://schemas.microsoft.com/office/drawing/2014/main" id="{7D9B15C6-4A3B-4D8B-95D3-3FCABC314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3021" name="Group 23">
            <a:extLst>
              <a:ext uri="{FF2B5EF4-FFF2-40B4-BE49-F238E27FC236}">
                <a16:creationId xmlns:a16="http://schemas.microsoft.com/office/drawing/2014/main" id="{53B7B683-B452-4B20-A4A7-DC1A2182CCE2}"/>
              </a:ext>
            </a:extLst>
          </p:cNvPr>
          <p:cNvGrpSpPr>
            <a:grpSpLocks/>
          </p:cNvGrpSpPr>
          <p:nvPr/>
        </p:nvGrpSpPr>
        <p:grpSpPr bwMode="auto">
          <a:xfrm>
            <a:off x="6907213" y="2574926"/>
            <a:ext cx="69850" cy="214313"/>
            <a:chOff x="3842" y="406"/>
            <a:chExt cx="51" cy="167"/>
          </a:xfrm>
        </p:grpSpPr>
        <p:sp>
          <p:nvSpPr>
            <p:cNvPr id="43230" name="Oval 24">
              <a:extLst>
                <a:ext uri="{FF2B5EF4-FFF2-40B4-BE49-F238E27FC236}">
                  <a16:creationId xmlns:a16="http://schemas.microsoft.com/office/drawing/2014/main" id="{203CED3A-3165-4975-97CD-8CEC3F9B5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31" name="Oval 25">
              <a:extLst>
                <a:ext uri="{FF2B5EF4-FFF2-40B4-BE49-F238E27FC236}">
                  <a16:creationId xmlns:a16="http://schemas.microsoft.com/office/drawing/2014/main" id="{B9F6080C-87F8-4E1B-AD7E-568A8D82B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32" name="Oval 26">
              <a:extLst>
                <a:ext uri="{FF2B5EF4-FFF2-40B4-BE49-F238E27FC236}">
                  <a16:creationId xmlns:a16="http://schemas.microsoft.com/office/drawing/2014/main" id="{53E59347-74DE-4259-B6B8-1BDF8A366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2" name="Group 27">
            <a:extLst>
              <a:ext uri="{FF2B5EF4-FFF2-40B4-BE49-F238E27FC236}">
                <a16:creationId xmlns:a16="http://schemas.microsoft.com/office/drawing/2014/main" id="{0D7A19AA-7176-47E6-8A6B-3A377908BE21}"/>
              </a:ext>
            </a:extLst>
          </p:cNvPr>
          <p:cNvGrpSpPr>
            <a:grpSpLocks/>
          </p:cNvGrpSpPr>
          <p:nvPr/>
        </p:nvGrpSpPr>
        <p:grpSpPr bwMode="auto">
          <a:xfrm>
            <a:off x="7377113" y="3078164"/>
            <a:ext cx="209550" cy="395287"/>
            <a:chOff x="4180" y="783"/>
            <a:chExt cx="150" cy="307"/>
          </a:xfrm>
        </p:grpSpPr>
        <p:sp>
          <p:nvSpPr>
            <p:cNvPr id="43222" name="AutoShape 28">
              <a:extLst>
                <a:ext uri="{FF2B5EF4-FFF2-40B4-BE49-F238E27FC236}">
                  <a16:creationId xmlns:a16="http://schemas.microsoft.com/office/drawing/2014/main" id="{FA07E406-D83C-4A31-8137-EC6C66886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3" name="Rectangle 29">
              <a:extLst>
                <a:ext uri="{FF2B5EF4-FFF2-40B4-BE49-F238E27FC236}">
                  <a16:creationId xmlns:a16="http://schemas.microsoft.com/office/drawing/2014/main" id="{9AD97CCA-5E21-4258-B1B1-78DE476BA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4" name="Rectangle 30">
              <a:extLst>
                <a:ext uri="{FF2B5EF4-FFF2-40B4-BE49-F238E27FC236}">
                  <a16:creationId xmlns:a16="http://schemas.microsoft.com/office/drawing/2014/main" id="{EDCEF548-F680-42D7-9938-5542A51A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5" name="AutoShape 31">
              <a:extLst>
                <a:ext uri="{FF2B5EF4-FFF2-40B4-BE49-F238E27FC236}">
                  <a16:creationId xmlns:a16="http://schemas.microsoft.com/office/drawing/2014/main" id="{74E2BBF0-B429-4BE4-A3BF-C9FC4EAA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6" name="Line 32">
              <a:extLst>
                <a:ext uri="{FF2B5EF4-FFF2-40B4-BE49-F238E27FC236}">
                  <a16:creationId xmlns:a16="http://schemas.microsoft.com/office/drawing/2014/main" id="{0DB4C9FB-0189-4DB1-BD92-CD52DB86A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27" name="Line 33">
              <a:extLst>
                <a:ext uri="{FF2B5EF4-FFF2-40B4-BE49-F238E27FC236}">
                  <a16:creationId xmlns:a16="http://schemas.microsoft.com/office/drawing/2014/main" id="{24104421-3650-4938-9528-192C8E84AE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28" name="Rectangle 34">
              <a:extLst>
                <a:ext uri="{FF2B5EF4-FFF2-40B4-BE49-F238E27FC236}">
                  <a16:creationId xmlns:a16="http://schemas.microsoft.com/office/drawing/2014/main" id="{2268ACD5-E2DC-4DF5-9E91-FD488A499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9" name="Rectangle 35">
              <a:extLst>
                <a:ext uri="{FF2B5EF4-FFF2-40B4-BE49-F238E27FC236}">
                  <a16:creationId xmlns:a16="http://schemas.microsoft.com/office/drawing/2014/main" id="{DCCED23F-D6D0-4179-B238-26E194BEA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3" name="Group 36">
            <a:extLst>
              <a:ext uri="{FF2B5EF4-FFF2-40B4-BE49-F238E27FC236}">
                <a16:creationId xmlns:a16="http://schemas.microsoft.com/office/drawing/2014/main" id="{2927CB67-1ADD-4574-8DA3-9416541338F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689851" y="3155951"/>
            <a:ext cx="80963" cy="233363"/>
            <a:chOff x="3842" y="406"/>
            <a:chExt cx="51" cy="167"/>
          </a:xfrm>
        </p:grpSpPr>
        <p:sp>
          <p:nvSpPr>
            <p:cNvPr id="43219" name="Oval 37">
              <a:extLst>
                <a:ext uri="{FF2B5EF4-FFF2-40B4-BE49-F238E27FC236}">
                  <a16:creationId xmlns:a16="http://schemas.microsoft.com/office/drawing/2014/main" id="{877F6B50-CF41-473E-9112-1D2469754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0" name="Oval 38">
              <a:extLst>
                <a:ext uri="{FF2B5EF4-FFF2-40B4-BE49-F238E27FC236}">
                  <a16:creationId xmlns:a16="http://schemas.microsoft.com/office/drawing/2014/main" id="{54B2AF94-DEF1-496B-9249-12D54F201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1" name="Oval 39">
              <a:extLst>
                <a:ext uri="{FF2B5EF4-FFF2-40B4-BE49-F238E27FC236}">
                  <a16:creationId xmlns:a16="http://schemas.microsoft.com/office/drawing/2014/main" id="{23CA210F-D347-4447-9634-C7BCED582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3024" name="Line 40">
            <a:extLst>
              <a:ext uri="{FF2B5EF4-FFF2-40B4-BE49-F238E27FC236}">
                <a16:creationId xmlns:a16="http://schemas.microsoft.com/office/drawing/2014/main" id="{4C9A311D-0034-47C6-81E9-FB692FFE5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3638" y="2986089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5" name="Line 41">
            <a:extLst>
              <a:ext uri="{FF2B5EF4-FFF2-40B4-BE49-F238E27FC236}">
                <a16:creationId xmlns:a16="http://schemas.microsoft.com/office/drawing/2014/main" id="{8D2535BA-0BEF-4E2F-A6C6-F27B7B55D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6814" y="2982913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6" name="Line 42">
            <a:extLst>
              <a:ext uri="{FF2B5EF4-FFF2-40B4-BE49-F238E27FC236}">
                <a16:creationId xmlns:a16="http://schemas.microsoft.com/office/drawing/2014/main" id="{8EC08FA2-620E-49B2-A5FA-0926962E1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2114" y="2981325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7" name="Line 43">
            <a:extLst>
              <a:ext uri="{FF2B5EF4-FFF2-40B4-BE49-F238E27FC236}">
                <a16:creationId xmlns:a16="http://schemas.microsoft.com/office/drawing/2014/main" id="{EBA1FEC4-973C-4B28-8CBA-3FE9FCDA9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3601" y="2446338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8" name="Line 44">
            <a:extLst>
              <a:ext uri="{FF2B5EF4-FFF2-40B4-BE49-F238E27FC236}">
                <a16:creationId xmlns:a16="http://schemas.microsoft.com/office/drawing/2014/main" id="{56DE1CAA-0B34-4BE0-986B-4501767D8A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301" y="2732088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9" name="Line 45">
            <a:extLst>
              <a:ext uri="{FF2B5EF4-FFF2-40B4-BE49-F238E27FC236}">
                <a16:creationId xmlns:a16="http://schemas.microsoft.com/office/drawing/2014/main" id="{AEB6773D-371D-431E-A684-BD776F6A73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3350" y="2817813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30" name="Group 46">
            <a:extLst>
              <a:ext uri="{FF2B5EF4-FFF2-40B4-BE49-F238E27FC236}">
                <a16:creationId xmlns:a16="http://schemas.microsoft.com/office/drawing/2014/main" id="{7314CBA8-B657-4400-BEC9-C90DE631789C}"/>
              </a:ext>
            </a:extLst>
          </p:cNvPr>
          <p:cNvGrpSpPr>
            <a:grpSpLocks/>
          </p:cNvGrpSpPr>
          <p:nvPr/>
        </p:nvGrpSpPr>
        <p:grpSpPr bwMode="auto">
          <a:xfrm>
            <a:off x="7872413" y="3055939"/>
            <a:ext cx="209550" cy="395287"/>
            <a:chOff x="4180" y="783"/>
            <a:chExt cx="150" cy="307"/>
          </a:xfrm>
        </p:grpSpPr>
        <p:sp>
          <p:nvSpPr>
            <p:cNvPr id="43211" name="AutoShape 47">
              <a:extLst>
                <a:ext uri="{FF2B5EF4-FFF2-40B4-BE49-F238E27FC236}">
                  <a16:creationId xmlns:a16="http://schemas.microsoft.com/office/drawing/2014/main" id="{5BCB3903-0682-4D21-B98B-6402BC292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2" name="Rectangle 48">
              <a:extLst>
                <a:ext uri="{FF2B5EF4-FFF2-40B4-BE49-F238E27FC236}">
                  <a16:creationId xmlns:a16="http://schemas.microsoft.com/office/drawing/2014/main" id="{5F8DB702-FA17-4C9F-95DC-0290CFBC6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3" name="Rectangle 49">
              <a:extLst>
                <a:ext uri="{FF2B5EF4-FFF2-40B4-BE49-F238E27FC236}">
                  <a16:creationId xmlns:a16="http://schemas.microsoft.com/office/drawing/2014/main" id="{215E30D8-5C51-4179-B63E-97BDE201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4" name="AutoShape 50">
              <a:extLst>
                <a:ext uri="{FF2B5EF4-FFF2-40B4-BE49-F238E27FC236}">
                  <a16:creationId xmlns:a16="http://schemas.microsoft.com/office/drawing/2014/main" id="{2864EB9D-8A7B-4834-8EF4-BF85EF43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5" name="Line 51">
              <a:extLst>
                <a:ext uri="{FF2B5EF4-FFF2-40B4-BE49-F238E27FC236}">
                  <a16:creationId xmlns:a16="http://schemas.microsoft.com/office/drawing/2014/main" id="{AFBD4694-E71C-4FE5-B5AC-54C484977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16" name="Line 52">
              <a:extLst>
                <a:ext uri="{FF2B5EF4-FFF2-40B4-BE49-F238E27FC236}">
                  <a16:creationId xmlns:a16="http://schemas.microsoft.com/office/drawing/2014/main" id="{F50FC538-A8D2-484A-8FDA-AC1D7C9FB3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17" name="Rectangle 53">
              <a:extLst>
                <a:ext uri="{FF2B5EF4-FFF2-40B4-BE49-F238E27FC236}">
                  <a16:creationId xmlns:a16="http://schemas.microsoft.com/office/drawing/2014/main" id="{F7FC0E8B-3F6E-4D71-8A62-3BDC797A2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8" name="Rectangle 54">
              <a:extLst>
                <a:ext uri="{FF2B5EF4-FFF2-40B4-BE49-F238E27FC236}">
                  <a16:creationId xmlns:a16="http://schemas.microsoft.com/office/drawing/2014/main" id="{2AEAB34A-A2E1-4AA6-ACD6-DCAA5C29D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31" name="Group 55">
            <a:extLst>
              <a:ext uri="{FF2B5EF4-FFF2-40B4-BE49-F238E27FC236}">
                <a16:creationId xmlns:a16="http://schemas.microsoft.com/office/drawing/2014/main" id="{12B7AC05-65D2-4ACB-A37B-23217145AAF0}"/>
              </a:ext>
            </a:extLst>
          </p:cNvPr>
          <p:cNvGrpSpPr>
            <a:grpSpLocks/>
          </p:cNvGrpSpPr>
          <p:nvPr/>
        </p:nvGrpSpPr>
        <p:grpSpPr bwMode="auto">
          <a:xfrm>
            <a:off x="6915151" y="3675063"/>
            <a:ext cx="479425" cy="925512"/>
            <a:chOff x="3314" y="1248"/>
            <a:chExt cx="344" cy="694"/>
          </a:xfrm>
        </p:grpSpPr>
        <p:graphicFrame>
          <p:nvGraphicFramePr>
            <p:cNvPr id="43202" name="Object 56">
              <a:extLst>
                <a:ext uri="{FF2B5EF4-FFF2-40B4-BE49-F238E27FC236}">
                  <a16:creationId xmlns:a16="http://schemas.microsoft.com/office/drawing/2014/main" id="{DEB94BD9-B9D1-4983-8708-E60E2CBF07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">
                    <p:embed/>
                  </p:oleObj>
                </mc:Choice>
                <mc:Fallback>
                  <p:oleObj name="Clip" r:id="rId9" imgW="1307263" imgH="1084139" progId="">
                    <p:embed/>
                    <p:pic>
                      <p:nvPicPr>
                        <p:cNvPr id="43202" name="Object 56">
                          <a:extLst>
                            <a:ext uri="{FF2B5EF4-FFF2-40B4-BE49-F238E27FC236}">
                              <a16:creationId xmlns:a16="http://schemas.microsoft.com/office/drawing/2014/main" id="{DEB94BD9-B9D1-4983-8708-E60E2CBF07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03" name="Line 57">
              <a:extLst>
                <a:ext uri="{FF2B5EF4-FFF2-40B4-BE49-F238E27FC236}">
                  <a16:creationId xmlns:a16="http://schemas.microsoft.com/office/drawing/2014/main" id="{F69FBB0B-6E13-4D84-AE2D-9AF00D244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3204" name="Object 58">
              <a:extLst>
                <a:ext uri="{FF2B5EF4-FFF2-40B4-BE49-F238E27FC236}">
                  <a16:creationId xmlns:a16="http://schemas.microsoft.com/office/drawing/2014/main" id="{4E6C6164-AF79-41BA-85DF-AD769BCC3C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">
                    <p:embed/>
                  </p:oleObj>
                </mc:Choice>
                <mc:Fallback>
                  <p:oleObj name="Clip" r:id="rId10" imgW="1307263" imgH="1084139" progId="">
                    <p:embed/>
                    <p:pic>
                      <p:nvPicPr>
                        <p:cNvPr id="43204" name="Object 58">
                          <a:extLst>
                            <a:ext uri="{FF2B5EF4-FFF2-40B4-BE49-F238E27FC236}">
                              <a16:creationId xmlns:a16="http://schemas.microsoft.com/office/drawing/2014/main" id="{4E6C6164-AF79-41BA-85DF-AD769BCC3C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05" name="Line 59">
              <a:extLst>
                <a:ext uri="{FF2B5EF4-FFF2-40B4-BE49-F238E27FC236}">
                  <a16:creationId xmlns:a16="http://schemas.microsoft.com/office/drawing/2014/main" id="{324139D4-45F6-4FF5-9820-D83238FC4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3206" name="Group 60">
              <a:extLst>
                <a:ext uri="{FF2B5EF4-FFF2-40B4-BE49-F238E27FC236}">
                  <a16:creationId xmlns:a16="http://schemas.microsoft.com/office/drawing/2014/main" id="{9EE75257-0495-4849-A7F9-DFD85309F3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43208" name="Oval 61">
                <a:extLst>
                  <a:ext uri="{FF2B5EF4-FFF2-40B4-BE49-F238E27FC236}">
                    <a16:creationId xmlns:a16="http://schemas.microsoft.com/office/drawing/2014/main" id="{708FDF3A-C42D-42D8-952B-A2A944DD4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209" name="Oval 62">
                <a:extLst>
                  <a:ext uri="{FF2B5EF4-FFF2-40B4-BE49-F238E27FC236}">
                    <a16:creationId xmlns:a16="http://schemas.microsoft.com/office/drawing/2014/main" id="{F5682806-E513-4AE7-85D9-AA2BB3968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210" name="Oval 63">
                <a:extLst>
                  <a:ext uri="{FF2B5EF4-FFF2-40B4-BE49-F238E27FC236}">
                    <a16:creationId xmlns:a16="http://schemas.microsoft.com/office/drawing/2014/main" id="{54D28214-9471-4EE2-A5D6-1F7027A61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207" name="Line 64">
              <a:extLst>
                <a:ext uri="{FF2B5EF4-FFF2-40B4-BE49-F238E27FC236}">
                  <a16:creationId xmlns:a16="http://schemas.microsoft.com/office/drawing/2014/main" id="{97C01F98-FED5-4031-BC70-7C1987E7A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43032" name="Object 65">
            <a:extLst>
              <a:ext uri="{FF2B5EF4-FFF2-40B4-BE49-F238E27FC236}">
                <a16:creationId xmlns:a16="http://schemas.microsoft.com/office/drawing/2014/main" id="{79A2F735-1680-4ED1-9EBA-10575C188B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3513" y="4684714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">
                  <p:embed/>
                </p:oleObj>
              </mc:Choice>
              <mc:Fallback>
                <p:oleObj name="Clip" r:id="rId11" imgW="1307263" imgH="1084139" progId="">
                  <p:embed/>
                  <p:pic>
                    <p:nvPicPr>
                      <p:cNvPr id="43032" name="Object 65">
                        <a:extLst>
                          <a:ext uri="{FF2B5EF4-FFF2-40B4-BE49-F238E27FC236}">
                            <a16:creationId xmlns:a16="http://schemas.microsoft.com/office/drawing/2014/main" id="{79A2F735-1680-4ED1-9EBA-10575C188B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3513" y="4684714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3" name="Object 66">
            <a:extLst>
              <a:ext uri="{FF2B5EF4-FFF2-40B4-BE49-F238E27FC236}">
                <a16:creationId xmlns:a16="http://schemas.microsoft.com/office/drawing/2014/main" id="{6F25D195-FED6-400F-8930-BEEBF23213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9151" y="467360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">
                  <p:embed/>
                </p:oleObj>
              </mc:Choice>
              <mc:Fallback>
                <p:oleObj name="Clip" r:id="rId12" imgW="1307263" imgH="1084139" progId="">
                  <p:embed/>
                  <p:pic>
                    <p:nvPicPr>
                      <p:cNvPr id="43033" name="Object 66">
                        <a:extLst>
                          <a:ext uri="{FF2B5EF4-FFF2-40B4-BE49-F238E27FC236}">
                            <a16:creationId xmlns:a16="http://schemas.microsoft.com/office/drawing/2014/main" id="{6F25D195-FED6-400F-8930-BEEBF23213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151" y="467360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4" name="Oval 67">
            <a:extLst>
              <a:ext uri="{FF2B5EF4-FFF2-40B4-BE49-F238E27FC236}">
                <a16:creationId xmlns:a16="http://schemas.microsoft.com/office/drawing/2014/main" id="{35DF3DF6-7DDB-409E-BD82-EC3622D051C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585869" y="4777581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5" name="Oval 68">
            <a:extLst>
              <a:ext uri="{FF2B5EF4-FFF2-40B4-BE49-F238E27FC236}">
                <a16:creationId xmlns:a16="http://schemas.microsoft.com/office/drawing/2014/main" id="{77BF593F-A12F-4185-B361-A54F8E9462F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70801" y="4775201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6" name="Oval 69">
            <a:extLst>
              <a:ext uri="{FF2B5EF4-FFF2-40B4-BE49-F238E27FC236}">
                <a16:creationId xmlns:a16="http://schemas.microsoft.com/office/drawing/2014/main" id="{A909AE3A-DE2C-41D1-94F8-F536EF2A212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48588" y="4779963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7" name="Line 70">
            <a:extLst>
              <a:ext uri="{FF2B5EF4-FFF2-40B4-BE49-F238E27FC236}">
                <a16:creationId xmlns:a16="http://schemas.microsoft.com/office/drawing/2014/main" id="{E54BBF87-30CC-44B0-A782-C3C676B712C0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08145" y="4660108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38" name="Line 71">
            <a:extLst>
              <a:ext uri="{FF2B5EF4-FFF2-40B4-BE49-F238E27FC236}">
                <a16:creationId xmlns:a16="http://schemas.microsoft.com/office/drawing/2014/main" id="{EA3459A4-4A65-41FA-9DC4-821BFC2DCAB4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381875" y="465137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39" name="Line 72">
            <a:extLst>
              <a:ext uri="{FF2B5EF4-FFF2-40B4-BE49-F238E27FC236}">
                <a16:creationId xmlns:a16="http://schemas.microsoft.com/office/drawing/2014/main" id="{62BE4E88-9AD7-4114-8625-0E07A854024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728744" y="4312444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0" name="Line 73">
            <a:extLst>
              <a:ext uri="{FF2B5EF4-FFF2-40B4-BE49-F238E27FC236}">
                <a16:creationId xmlns:a16="http://schemas.microsoft.com/office/drawing/2014/main" id="{8B0F382E-E2DD-4355-ABDA-7731BF4D66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4576" y="4251326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1" name="Line 74">
            <a:extLst>
              <a:ext uri="{FF2B5EF4-FFF2-40B4-BE49-F238E27FC236}">
                <a16:creationId xmlns:a16="http://schemas.microsoft.com/office/drawing/2014/main" id="{04E2A4CE-1322-4BA3-BD56-7383B9021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6238" y="4297363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2" name="Line 75">
            <a:extLst>
              <a:ext uri="{FF2B5EF4-FFF2-40B4-BE49-F238E27FC236}">
                <a16:creationId xmlns:a16="http://schemas.microsoft.com/office/drawing/2014/main" id="{F35B4EC9-B71C-40C3-8105-DC46197BDE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1575" y="4294188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aphicFrame>
        <p:nvGraphicFramePr>
          <p:cNvPr id="43043" name="Object 76">
            <a:extLst>
              <a:ext uri="{FF2B5EF4-FFF2-40B4-BE49-F238E27FC236}">
                <a16:creationId xmlns:a16="http://schemas.microsoft.com/office/drawing/2014/main" id="{29B3F98E-8EBB-4B28-80A5-677DE0A595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9375" y="384651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">
                  <p:embed/>
                </p:oleObj>
              </mc:Choice>
              <mc:Fallback>
                <p:oleObj name="Clip" r:id="rId13" imgW="982811" imgH="1208363" progId="">
                  <p:embed/>
                  <p:pic>
                    <p:nvPicPr>
                      <p:cNvPr id="43043" name="Object 76">
                        <a:extLst>
                          <a:ext uri="{FF2B5EF4-FFF2-40B4-BE49-F238E27FC236}">
                            <a16:creationId xmlns:a16="http://schemas.microsoft.com/office/drawing/2014/main" id="{29B3F98E-8EBB-4B28-80A5-677DE0A59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75" y="384651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4" name="Object 77">
            <a:extLst>
              <a:ext uri="{FF2B5EF4-FFF2-40B4-BE49-F238E27FC236}">
                <a16:creationId xmlns:a16="http://schemas.microsoft.com/office/drawing/2014/main" id="{45E5D4D4-613F-41C2-AED3-1925836A12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2700" y="3927476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">
                  <p:embed/>
                </p:oleObj>
              </mc:Choice>
              <mc:Fallback>
                <p:oleObj name="Clip" r:id="rId15" imgW="982811" imgH="1208363" progId="">
                  <p:embed/>
                  <p:pic>
                    <p:nvPicPr>
                      <p:cNvPr id="43044" name="Object 77">
                        <a:extLst>
                          <a:ext uri="{FF2B5EF4-FFF2-40B4-BE49-F238E27FC236}">
                            <a16:creationId xmlns:a16="http://schemas.microsoft.com/office/drawing/2014/main" id="{45E5D4D4-613F-41C2-AED3-1925836A1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3927476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45" name="Freeform 78">
            <a:extLst>
              <a:ext uri="{FF2B5EF4-FFF2-40B4-BE49-F238E27FC236}">
                <a16:creationId xmlns:a16="http://schemas.microsoft.com/office/drawing/2014/main" id="{F58047D7-476D-4F11-9844-2D0C896DE8DE}"/>
              </a:ext>
            </a:extLst>
          </p:cNvPr>
          <p:cNvSpPr>
            <a:spLocks/>
          </p:cNvSpPr>
          <p:nvPr/>
        </p:nvSpPr>
        <p:spPr bwMode="auto">
          <a:xfrm>
            <a:off x="7713664" y="3702050"/>
            <a:ext cx="1354137" cy="304800"/>
          </a:xfrm>
          <a:custGeom>
            <a:avLst/>
            <a:gdLst>
              <a:gd name="T0" fmla="*/ 0 w 972"/>
              <a:gd name="T1" fmla="*/ 2147483646 h 228"/>
              <a:gd name="T2" fmla="*/ 2147483646 w 972"/>
              <a:gd name="T3" fmla="*/ 2147483646 h 228"/>
              <a:gd name="T4" fmla="*/ 2147483646 w 972"/>
              <a:gd name="T5" fmla="*/ 2147483646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46" name="Group 79">
            <a:extLst>
              <a:ext uri="{FF2B5EF4-FFF2-40B4-BE49-F238E27FC236}">
                <a16:creationId xmlns:a16="http://schemas.microsoft.com/office/drawing/2014/main" id="{E76C6505-A208-4F82-ADF6-B011233662C3}"/>
              </a:ext>
            </a:extLst>
          </p:cNvPr>
          <p:cNvGrpSpPr>
            <a:grpSpLocks/>
          </p:cNvGrpSpPr>
          <p:nvPr/>
        </p:nvGrpSpPr>
        <p:grpSpPr bwMode="auto">
          <a:xfrm>
            <a:off x="7980363" y="5124450"/>
            <a:ext cx="406400" cy="427038"/>
            <a:chOff x="2870" y="1518"/>
            <a:chExt cx="292" cy="320"/>
          </a:xfrm>
        </p:grpSpPr>
        <p:graphicFrame>
          <p:nvGraphicFramePr>
            <p:cNvPr id="43200" name="Object 80">
              <a:extLst>
                <a:ext uri="{FF2B5EF4-FFF2-40B4-BE49-F238E27FC236}">
                  <a16:creationId xmlns:a16="http://schemas.microsoft.com/office/drawing/2014/main" id="{A9D146E9-5C29-493D-96DE-4A0A4CA231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">
                    <p:embed/>
                  </p:oleObj>
                </mc:Choice>
                <mc:Fallback>
                  <p:oleObj name="Clip" r:id="rId16" imgW="826829" imgH="840406" progId="">
                    <p:embed/>
                    <p:pic>
                      <p:nvPicPr>
                        <p:cNvPr id="43200" name="Object 80">
                          <a:extLst>
                            <a:ext uri="{FF2B5EF4-FFF2-40B4-BE49-F238E27FC236}">
                              <a16:creationId xmlns:a16="http://schemas.microsoft.com/office/drawing/2014/main" id="{A9D146E9-5C29-493D-96DE-4A0A4CA231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201" name="Object 81">
              <a:extLst>
                <a:ext uri="{FF2B5EF4-FFF2-40B4-BE49-F238E27FC236}">
                  <a16:creationId xmlns:a16="http://schemas.microsoft.com/office/drawing/2014/main" id="{05430FC4-AAEC-4269-AAAE-ECB56C05B4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">
                    <p:embed/>
                  </p:oleObj>
                </mc:Choice>
                <mc:Fallback>
                  <p:oleObj name="Clip" r:id="rId18" imgW="1268295" imgH="1199426" progId="">
                    <p:embed/>
                    <p:pic>
                      <p:nvPicPr>
                        <p:cNvPr id="43201" name="Object 81">
                          <a:extLst>
                            <a:ext uri="{FF2B5EF4-FFF2-40B4-BE49-F238E27FC236}">
                              <a16:creationId xmlns:a16="http://schemas.microsoft.com/office/drawing/2014/main" id="{05430FC4-AAEC-4269-AAAE-ECB56C05B4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47" name="Group 82">
            <a:extLst>
              <a:ext uri="{FF2B5EF4-FFF2-40B4-BE49-F238E27FC236}">
                <a16:creationId xmlns:a16="http://schemas.microsoft.com/office/drawing/2014/main" id="{814692F7-87E0-41D6-ABF7-2FECA0D4FA2D}"/>
              </a:ext>
            </a:extLst>
          </p:cNvPr>
          <p:cNvGrpSpPr>
            <a:grpSpLocks/>
          </p:cNvGrpSpPr>
          <p:nvPr/>
        </p:nvGrpSpPr>
        <p:grpSpPr bwMode="auto">
          <a:xfrm>
            <a:off x="8758238" y="5156200"/>
            <a:ext cx="406400" cy="427038"/>
            <a:chOff x="2870" y="1518"/>
            <a:chExt cx="292" cy="320"/>
          </a:xfrm>
        </p:grpSpPr>
        <p:graphicFrame>
          <p:nvGraphicFramePr>
            <p:cNvPr id="43198" name="Object 83">
              <a:extLst>
                <a:ext uri="{FF2B5EF4-FFF2-40B4-BE49-F238E27FC236}">
                  <a16:creationId xmlns:a16="http://schemas.microsoft.com/office/drawing/2014/main" id="{3E66BE57-776D-4575-ACC8-69B18BB33A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">
                    <p:embed/>
                  </p:oleObj>
                </mc:Choice>
                <mc:Fallback>
                  <p:oleObj name="Clip" r:id="rId20" imgW="826829" imgH="840406" progId="">
                    <p:embed/>
                    <p:pic>
                      <p:nvPicPr>
                        <p:cNvPr id="43198" name="Object 83">
                          <a:extLst>
                            <a:ext uri="{FF2B5EF4-FFF2-40B4-BE49-F238E27FC236}">
                              <a16:creationId xmlns:a16="http://schemas.microsoft.com/office/drawing/2014/main" id="{3E66BE57-776D-4575-ACC8-69B18BB33A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199" name="Object 84">
              <a:extLst>
                <a:ext uri="{FF2B5EF4-FFF2-40B4-BE49-F238E27FC236}">
                  <a16:creationId xmlns:a16="http://schemas.microsoft.com/office/drawing/2014/main" id="{3194E1E8-8475-4E12-BB43-F8EB3DBEA9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">
                    <p:embed/>
                  </p:oleObj>
                </mc:Choice>
                <mc:Fallback>
                  <p:oleObj name="Clip" r:id="rId21" imgW="1268295" imgH="1199426" progId="">
                    <p:embed/>
                    <p:pic>
                      <p:nvPicPr>
                        <p:cNvPr id="43199" name="Object 84">
                          <a:extLst>
                            <a:ext uri="{FF2B5EF4-FFF2-40B4-BE49-F238E27FC236}">
                              <a16:creationId xmlns:a16="http://schemas.microsoft.com/office/drawing/2014/main" id="{3194E1E8-8475-4E12-BB43-F8EB3DBEA9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48" name="Group 85">
            <a:extLst>
              <a:ext uri="{FF2B5EF4-FFF2-40B4-BE49-F238E27FC236}">
                <a16:creationId xmlns:a16="http://schemas.microsoft.com/office/drawing/2014/main" id="{42832B55-0776-4CE3-B503-051D1052E4FA}"/>
              </a:ext>
            </a:extLst>
          </p:cNvPr>
          <p:cNvGrpSpPr>
            <a:grpSpLocks/>
          </p:cNvGrpSpPr>
          <p:nvPr/>
        </p:nvGrpSpPr>
        <p:grpSpPr bwMode="auto">
          <a:xfrm>
            <a:off x="8343901" y="4872039"/>
            <a:ext cx="379413" cy="376237"/>
            <a:chOff x="4733" y="2082"/>
            <a:chExt cx="272" cy="282"/>
          </a:xfrm>
        </p:grpSpPr>
        <p:graphicFrame>
          <p:nvGraphicFramePr>
            <p:cNvPr id="43196" name="Object 86">
              <a:extLst>
                <a:ext uri="{FF2B5EF4-FFF2-40B4-BE49-F238E27FC236}">
                  <a16:creationId xmlns:a16="http://schemas.microsoft.com/office/drawing/2014/main" id="{B724A506-EA3F-4FA8-B0DF-EE3AAB17A5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">
                    <p:embed/>
                  </p:oleObj>
                </mc:Choice>
                <mc:Fallback>
                  <p:oleObj name="Clip" r:id="rId22" imgW="826829" imgH="840406" progId="">
                    <p:embed/>
                    <p:pic>
                      <p:nvPicPr>
                        <p:cNvPr id="43196" name="Object 86">
                          <a:extLst>
                            <a:ext uri="{FF2B5EF4-FFF2-40B4-BE49-F238E27FC236}">
                              <a16:creationId xmlns:a16="http://schemas.microsoft.com/office/drawing/2014/main" id="{B724A506-EA3F-4FA8-B0DF-EE3AAB17A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197" name="Rectangle 87">
              <a:extLst>
                <a:ext uri="{FF2B5EF4-FFF2-40B4-BE49-F238E27FC236}">
                  <a16:creationId xmlns:a16="http://schemas.microsoft.com/office/drawing/2014/main" id="{7ABB8F8E-DAC6-4994-99BA-26B156DCB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3049" name="Line 88">
            <a:extLst>
              <a:ext uri="{FF2B5EF4-FFF2-40B4-BE49-F238E27FC236}">
                <a16:creationId xmlns:a16="http://schemas.microsoft.com/office/drawing/2014/main" id="{524FC453-FEC0-406D-AAB7-648419AA8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288" y="47752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50" name="Group 89">
            <a:extLst>
              <a:ext uri="{FF2B5EF4-FFF2-40B4-BE49-F238E27FC236}">
                <a16:creationId xmlns:a16="http://schemas.microsoft.com/office/drawing/2014/main" id="{A3914973-D88B-44C9-BB62-8E8D52072747}"/>
              </a:ext>
            </a:extLst>
          </p:cNvPr>
          <p:cNvGrpSpPr>
            <a:grpSpLocks/>
          </p:cNvGrpSpPr>
          <p:nvPr/>
        </p:nvGrpSpPr>
        <p:grpSpPr bwMode="auto">
          <a:xfrm>
            <a:off x="9371013" y="4198939"/>
            <a:ext cx="207962" cy="409575"/>
            <a:chOff x="4180" y="783"/>
            <a:chExt cx="150" cy="307"/>
          </a:xfrm>
        </p:grpSpPr>
        <p:sp>
          <p:nvSpPr>
            <p:cNvPr id="43188" name="AutoShape 90">
              <a:extLst>
                <a:ext uri="{FF2B5EF4-FFF2-40B4-BE49-F238E27FC236}">
                  <a16:creationId xmlns:a16="http://schemas.microsoft.com/office/drawing/2014/main" id="{AF8B7B7A-50CC-44F4-8CF3-CAC2D580F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89" name="Rectangle 91">
              <a:extLst>
                <a:ext uri="{FF2B5EF4-FFF2-40B4-BE49-F238E27FC236}">
                  <a16:creationId xmlns:a16="http://schemas.microsoft.com/office/drawing/2014/main" id="{790B539F-A125-45C5-AF65-5EB63C188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0" name="Rectangle 92">
              <a:extLst>
                <a:ext uri="{FF2B5EF4-FFF2-40B4-BE49-F238E27FC236}">
                  <a16:creationId xmlns:a16="http://schemas.microsoft.com/office/drawing/2014/main" id="{5B901BA6-5CC8-4784-99CE-F313BF6C0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1" name="AutoShape 93">
              <a:extLst>
                <a:ext uri="{FF2B5EF4-FFF2-40B4-BE49-F238E27FC236}">
                  <a16:creationId xmlns:a16="http://schemas.microsoft.com/office/drawing/2014/main" id="{7207F288-9939-4BCB-BFC1-33B84C02C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2" name="Line 94">
              <a:extLst>
                <a:ext uri="{FF2B5EF4-FFF2-40B4-BE49-F238E27FC236}">
                  <a16:creationId xmlns:a16="http://schemas.microsoft.com/office/drawing/2014/main" id="{FDDDB177-EE0D-4DB1-BE53-EC3B24589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93" name="Line 95">
              <a:extLst>
                <a:ext uri="{FF2B5EF4-FFF2-40B4-BE49-F238E27FC236}">
                  <a16:creationId xmlns:a16="http://schemas.microsoft.com/office/drawing/2014/main" id="{74830364-A717-47ED-B9E0-FDBA98237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94" name="Rectangle 96">
              <a:extLst>
                <a:ext uri="{FF2B5EF4-FFF2-40B4-BE49-F238E27FC236}">
                  <a16:creationId xmlns:a16="http://schemas.microsoft.com/office/drawing/2014/main" id="{A8E11619-D79F-462F-ADC9-ADB8B2BCC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5" name="Rectangle 97">
              <a:extLst>
                <a:ext uri="{FF2B5EF4-FFF2-40B4-BE49-F238E27FC236}">
                  <a16:creationId xmlns:a16="http://schemas.microsoft.com/office/drawing/2014/main" id="{A0BF772F-39F8-4D1C-8B78-208BE11EA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51" name="Group 236">
            <a:extLst>
              <a:ext uri="{FF2B5EF4-FFF2-40B4-BE49-F238E27FC236}">
                <a16:creationId xmlns:a16="http://schemas.microsoft.com/office/drawing/2014/main" id="{81916A08-745D-4A4E-8472-0554E633A553}"/>
              </a:ext>
            </a:extLst>
          </p:cNvPr>
          <p:cNvGrpSpPr>
            <a:grpSpLocks/>
          </p:cNvGrpSpPr>
          <p:nvPr/>
        </p:nvGrpSpPr>
        <p:grpSpPr bwMode="auto">
          <a:xfrm>
            <a:off x="9332914" y="4652964"/>
            <a:ext cx="796925" cy="1260475"/>
            <a:chOff x="5087" y="3051"/>
            <a:chExt cx="502" cy="794"/>
          </a:xfrm>
        </p:grpSpPr>
        <p:sp>
          <p:nvSpPr>
            <p:cNvPr id="43178" name="Freeform 235">
              <a:extLst>
                <a:ext uri="{FF2B5EF4-FFF2-40B4-BE49-F238E27FC236}">
                  <a16:creationId xmlns:a16="http://schemas.microsoft.com/office/drawing/2014/main" id="{F074534B-21EA-4108-83FE-D7202F29B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" y="3051"/>
              <a:ext cx="502" cy="794"/>
            </a:xfrm>
            <a:custGeom>
              <a:avLst/>
              <a:gdLst>
                <a:gd name="T0" fmla="*/ 289 w 502"/>
                <a:gd name="T1" fmla="*/ 9 h 794"/>
                <a:gd name="T2" fmla="*/ 127 w 502"/>
                <a:gd name="T3" fmla="*/ 33 h 794"/>
                <a:gd name="T4" fmla="*/ 25 w 502"/>
                <a:gd name="T5" fmla="*/ 207 h 794"/>
                <a:gd name="T6" fmla="*/ 13 w 502"/>
                <a:gd name="T7" fmla="*/ 621 h 794"/>
                <a:gd name="T8" fmla="*/ 103 w 502"/>
                <a:gd name="T9" fmla="*/ 771 h 794"/>
                <a:gd name="T10" fmla="*/ 271 w 502"/>
                <a:gd name="T11" fmla="*/ 759 h 794"/>
                <a:gd name="T12" fmla="*/ 421 w 502"/>
                <a:gd name="T13" fmla="*/ 735 h 794"/>
                <a:gd name="T14" fmla="*/ 469 w 502"/>
                <a:gd name="T15" fmla="*/ 579 h 794"/>
                <a:gd name="T16" fmla="*/ 487 w 502"/>
                <a:gd name="T17" fmla="*/ 471 h 794"/>
                <a:gd name="T18" fmla="*/ 469 w 502"/>
                <a:gd name="T19" fmla="*/ 87 h 794"/>
                <a:gd name="T20" fmla="*/ 289 w 502"/>
                <a:gd name="T21" fmla="*/ 9 h 7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02"/>
                <a:gd name="T34" fmla="*/ 0 h 794"/>
                <a:gd name="T35" fmla="*/ 502 w 502"/>
                <a:gd name="T36" fmla="*/ 794 h 7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02" h="794">
                  <a:moveTo>
                    <a:pt x="289" y="9"/>
                  </a:moveTo>
                  <a:cubicBezTo>
                    <a:pt x="232" y="0"/>
                    <a:pt x="171" y="0"/>
                    <a:pt x="127" y="33"/>
                  </a:cubicBezTo>
                  <a:cubicBezTo>
                    <a:pt x="83" y="66"/>
                    <a:pt x="44" y="109"/>
                    <a:pt x="25" y="207"/>
                  </a:cubicBezTo>
                  <a:cubicBezTo>
                    <a:pt x="6" y="305"/>
                    <a:pt x="0" y="527"/>
                    <a:pt x="13" y="621"/>
                  </a:cubicBezTo>
                  <a:cubicBezTo>
                    <a:pt x="26" y="715"/>
                    <a:pt x="60" y="748"/>
                    <a:pt x="103" y="771"/>
                  </a:cubicBezTo>
                  <a:cubicBezTo>
                    <a:pt x="146" y="794"/>
                    <a:pt x="218" y="765"/>
                    <a:pt x="271" y="759"/>
                  </a:cubicBezTo>
                  <a:cubicBezTo>
                    <a:pt x="324" y="753"/>
                    <a:pt x="388" y="765"/>
                    <a:pt x="421" y="735"/>
                  </a:cubicBezTo>
                  <a:cubicBezTo>
                    <a:pt x="454" y="705"/>
                    <a:pt x="458" y="623"/>
                    <a:pt x="469" y="579"/>
                  </a:cubicBezTo>
                  <a:cubicBezTo>
                    <a:pt x="480" y="535"/>
                    <a:pt x="487" y="553"/>
                    <a:pt x="487" y="471"/>
                  </a:cubicBezTo>
                  <a:cubicBezTo>
                    <a:pt x="487" y="389"/>
                    <a:pt x="502" y="164"/>
                    <a:pt x="469" y="87"/>
                  </a:cubicBezTo>
                  <a:cubicBezTo>
                    <a:pt x="436" y="10"/>
                    <a:pt x="346" y="18"/>
                    <a:pt x="289" y="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3179" name="Group 234">
              <a:extLst>
                <a:ext uri="{FF2B5EF4-FFF2-40B4-BE49-F238E27FC236}">
                  <a16:creationId xmlns:a16="http://schemas.microsoft.com/office/drawing/2014/main" id="{DC9CB518-A63D-4B11-B57D-6D7BFC82B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7" y="3111"/>
              <a:ext cx="347" cy="654"/>
              <a:chOff x="4935" y="2925"/>
              <a:chExt cx="347" cy="654"/>
            </a:xfrm>
          </p:grpSpPr>
          <p:sp>
            <p:nvSpPr>
              <p:cNvPr id="43180" name="AutoShape 99">
                <a:extLst>
                  <a:ext uri="{FF2B5EF4-FFF2-40B4-BE49-F238E27FC236}">
                    <a16:creationId xmlns:a16="http://schemas.microsoft.com/office/drawing/2014/main" id="{5E7AEBA8-926E-40F0-BEAB-91749EC77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5" y="3428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1" name="Rectangle 100">
                <a:extLst>
                  <a:ext uri="{FF2B5EF4-FFF2-40B4-BE49-F238E27FC236}">
                    <a16:creationId xmlns:a16="http://schemas.microsoft.com/office/drawing/2014/main" id="{01A7468F-3BFA-432F-95DA-FB4A92F15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929"/>
                <a:ext cx="165" cy="50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2" name="Rectangle 101">
                <a:extLst>
                  <a:ext uri="{FF2B5EF4-FFF2-40B4-BE49-F238E27FC236}">
                    <a16:creationId xmlns:a16="http://schemas.microsoft.com/office/drawing/2014/main" id="{DEB803CE-E752-4A41-B5D7-B3E6DF130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" y="3072"/>
                <a:ext cx="220" cy="50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3" name="AutoShape 102">
                <a:extLst>
                  <a:ext uri="{FF2B5EF4-FFF2-40B4-BE49-F238E27FC236}">
                    <a16:creationId xmlns:a16="http://schemas.microsoft.com/office/drawing/2014/main" id="{1323B79D-ED36-40A2-BA67-478CB6E1F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5" y="2925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4" name="Line 103">
                <a:extLst>
                  <a:ext uri="{FF2B5EF4-FFF2-40B4-BE49-F238E27FC236}">
                    <a16:creationId xmlns:a16="http://schemas.microsoft.com/office/drawing/2014/main" id="{E4E155A0-25D2-435F-8A4D-3F4E882F2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2" y="2936"/>
                <a:ext cx="0" cy="4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85" name="Line 104">
                <a:extLst>
                  <a:ext uri="{FF2B5EF4-FFF2-40B4-BE49-F238E27FC236}">
                    <a16:creationId xmlns:a16="http://schemas.microsoft.com/office/drawing/2014/main" id="{EE929DB2-4C3F-4C72-A9A1-92E799B81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57" y="3428"/>
                <a:ext cx="125" cy="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86" name="Rectangle 105">
                <a:extLst>
                  <a:ext uri="{FF2B5EF4-FFF2-40B4-BE49-F238E27FC236}">
                    <a16:creationId xmlns:a16="http://schemas.microsoft.com/office/drawing/2014/main" id="{A2A86DBF-4CB3-4BDD-8753-1712F8D37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5" y="3138"/>
                <a:ext cx="146" cy="29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7" name="Rectangle 106">
                <a:extLst>
                  <a:ext uri="{FF2B5EF4-FFF2-40B4-BE49-F238E27FC236}">
                    <a16:creationId xmlns:a16="http://schemas.microsoft.com/office/drawing/2014/main" id="{576A57EA-A1A0-4965-8964-AA41B94A5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6" y="3225"/>
                <a:ext cx="111" cy="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3052" name="Line 107">
            <a:extLst>
              <a:ext uri="{FF2B5EF4-FFF2-40B4-BE49-F238E27FC236}">
                <a16:creationId xmlns:a16="http://schemas.microsoft.com/office/drawing/2014/main" id="{766140F5-6605-479B-B816-D11CC7EA5798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984456" y="457279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3" name="Line 108">
            <a:extLst>
              <a:ext uri="{FF2B5EF4-FFF2-40B4-BE49-F238E27FC236}">
                <a16:creationId xmlns:a16="http://schemas.microsoft.com/office/drawing/2014/main" id="{15454683-C607-4926-8742-06E57CAEA592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38469" y="4825206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4" name="Line 109">
            <a:extLst>
              <a:ext uri="{FF2B5EF4-FFF2-40B4-BE49-F238E27FC236}">
                <a16:creationId xmlns:a16="http://schemas.microsoft.com/office/drawing/2014/main" id="{87BE913A-D95A-41F6-8B14-391197AC0B79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28150" y="4356100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5" name="Line 110">
            <a:extLst>
              <a:ext uri="{FF2B5EF4-FFF2-40B4-BE49-F238E27FC236}">
                <a16:creationId xmlns:a16="http://schemas.microsoft.com/office/drawing/2014/main" id="{165B150A-E687-4770-AD75-A47BD0E8CB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7350" y="2497138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6" name="Line 111">
            <a:extLst>
              <a:ext uri="{FF2B5EF4-FFF2-40B4-BE49-F238E27FC236}">
                <a16:creationId xmlns:a16="http://schemas.microsoft.com/office/drawing/2014/main" id="{A4600333-F96F-43DA-950A-A03283059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2389" y="2481263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7" name="Line 112">
            <a:extLst>
              <a:ext uri="{FF2B5EF4-FFF2-40B4-BE49-F238E27FC236}">
                <a16:creationId xmlns:a16="http://schemas.microsoft.com/office/drawing/2014/main" id="{7444E138-A389-456E-9A23-12D62836CF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61500" y="2817814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8" name="Line 113">
            <a:extLst>
              <a:ext uri="{FF2B5EF4-FFF2-40B4-BE49-F238E27FC236}">
                <a16:creationId xmlns:a16="http://schemas.microsoft.com/office/drawing/2014/main" id="{D88E9D5F-20A4-4BCE-8510-9F884FA6F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1563" y="2593975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9" name="Line 114">
            <a:extLst>
              <a:ext uri="{FF2B5EF4-FFF2-40B4-BE49-F238E27FC236}">
                <a16:creationId xmlns:a16="http://schemas.microsoft.com/office/drawing/2014/main" id="{8F76A7AF-A837-40B9-978A-3188A311C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6964" y="3241675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0" name="Line 115">
            <a:extLst>
              <a:ext uri="{FF2B5EF4-FFF2-40B4-BE49-F238E27FC236}">
                <a16:creationId xmlns:a16="http://schemas.microsoft.com/office/drawing/2014/main" id="{3019CE84-34A1-4602-B3BF-79D540DA5A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77338" y="3706813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1" name="Line 116">
            <a:extLst>
              <a:ext uri="{FF2B5EF4-FFF2-40B4-BE49-F238E27FC236}">
                <a16:creationId xmlns:a16="http://schemas.microsoft.com/office/drawing/2014/main" id="{DA376C31-71F8-4E52-A61F-F7C204098B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0325" y="2786064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2" name="Line 117">
            <a:extLst>
              <a:ext uri="{FF2B5EF4-FFF2-40B4-BE49-F238E27FC236}">
                <a16:creationId xmlns:a16="http://schemas.microsoft.com/office/drawing/2014/main" id="{C74AAECC-909E-4487-BAA2-F6A5CDE6C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9850" y="2225675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3" name="Line 118">
            <a:extLst>
              <a:ext uri="{FF2B5EF4-FFF2-40B4-BE49-F238E27FC236}">
                <a16:creationId xmlns:a16="http://schemas.microsoft.com/office/drawing/2014/main" id="{14E8744D-006D-4F59-BAB4-5C075440E6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7401" y="2401888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64" name="Group 119">
            <a:extLst>
              <a:ext uri="{FF2B5EF4-FFF2-40B4-BE49-F238E27FC236}">
                <a16:creationId xmlns:a16="http://schemas.microsoft.com/office/drawing/2014/main" id="{2D0EB8D1-A069-4BFD-A954-E1ADEDF1FFCC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2593976"/>
            <a:ext cx="501650" cy="233363"/>
            <a:chOff x="3600" y="219"/>
            <a:chExt cx="360" cy="175"/>
          </a:xfrm>
        </p:grpSpPr>
        <p:sp>
          <p:nvSpPr>
            <p:cNvPr id="43165" name="Oval 120">
              <a:extLst>
                <a:ext uri="{FF2B5EF4-FFF2-40B4-BE49-F238E27FC236}">
                  <a16:creationId xmlns:a16="http://schemas.microsoft.com/office/drawing/2014/main" id="{1A606289-ABAB-4C8F-821D-E474E298B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66" name="Line 121">
              <a:extLst>
                <a:ext uri="{FF2B5EF4-FFF2-40B4-BE49-F238E27FC236}">
                  <a16:creationId xmlns:a16="http://schemas.microsoft.com/office/drawing/2014/main" id="{B9085C63-FE29-49D1-B893-FCE0326B2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67" name="Line 122">
              <a:extLst>
                <a:ext uri="{FF2B5EF4-FFF2-40B4-BE49-F238E27FC236}">
                  <a16:creationId xmlns:a16="http://schemas.microsoft.com/office/drawing/2014/main" id="{C191EFDD-FF8D-49BB-8746-C94CB513F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68" name="Rectangle 123">
              <a:extLst>
                <a:ext uri="{FF2B5EF4-FFF2-40B4-BE49-F238E27FC236}">
                  <a16:creationId xmlns:a16="http://schemas.microsoft.com/office/drawing/2014/main" id="{3A339313-D935-42CA-B0A1-297FBD18B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69" name="Oval 124">
              <a:extLst>
                <a:ext uri="{FF2B5EF4-FFF2-40B4-BE49-F238E27FC236}">
                  <a16:creationId xmlns:a16="http://schemas.microsoft.com/office/drawing/2014/main" id="{B2843E58-9DE8-4C75-8D27-EEC3BA40A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70" name="Group 125">
              <a:extLst>
                <a:ext uri="{FF2B5EF4-FFF2-40B4-BE49-F238E27FC236}">
                  <a16:creationId xmlns:a16="http://schemas.microsoft.com/office/drawing/2014/main" id="{9D7614E1-AC26-4F1A-8071-CA3D19CFF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75" name="Line 126">
                <a:extLst>
                  <a:ext uri="{FF2B5EF4-FFF2-40B4-BE49-F238E27FC236}">
                    <a16:creationId xmlns:a16="http://schemas.microsoft.com/office/drawing/2014/main" id="{E6E4C734-F4EF-477E-890B-91D4436A0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6" name="Line 127">
                <a:extLst>
                  <a:ext uri="{FF2B5EF4-FFF2-40B4-BE49-F238E27FC236}">
                    <a16:creationId xmlns:a16="http://schemas.microsoft.com/office/drawing/2014/main" id="{7B58195A-47F9-4A69-A0BD-62978553A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7" name="Line 128">
                <a:extLst>
                  <a:ext uri="{FF2B5EF4-FFF2-40B4-BE49-F238E27FC236}">
                    <a16:creationId xmlns:a16="http://schemas.microsoft.com/office/drawing/2014/main" id="{845B5F5A-60AF-45FB-AA6B-7CEFCD24D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71" name="Group 129">
              <a:extLst>
                <a:ext uri="{FF2B5EF4-FFF2-40B4-BE49-F238E27FC236}">
                  <a16:creationId xmlns:a16="http://schemas.microsoft.com/office/drawing/2014/main" id="{D7092CAF-2354-4A24-8882-DDB23D77B73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72" name="Line 130">
                <a:extLst>
                  <a:ext uri="{FF2B5EF4-FFF2-40B4-BE49-F238E27FC236}">
                    <a16:creationId xmlns:a16="http://schemas.microsoft.com/office/drawing/2014/main" id="{99F58921-E905-4E99-96EC-3F172997A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3" name="Line 131">
                <a:extLst>
                  <a:ext uri="{FF2B5EF4-FFF2-40B4-BE49-F238E27FC236}">
                    <a16:creationId xmlns:a16="http://schemas.microsoft.com/office/drawing/2014/main" id="{530FACFD-1143-4641-AB65-F14C05413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4" name="Line 132">
                <a:extLst>
                  <a:ext uri="{FF2B5EF4-FFF2-40B4-BE49-F238E27FC236}">
                    <a16:creationId xmlns:a16="http://schemas.microsoft.com/office/drawing/2014/main" id="{4DBE0AE5-B1D5-483A-825A-C91240110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5" name="Group 133">
            <a:extLst>
              <a:ext uri="{FF2B5EF4-FFF2-40B4-BE49-F238E27FC236}">
                <a16:creationId xmlns:a16="http://schemas.microsoft.com/office/drawing/2014/main" id="{324F48B4-B359-4EAC-8B6E-026A3BC6F127}"/>
              </a:ext>
            </a:extLst>
          </p:cNvPr>
          <p:cNvGrpSpPr>
            <a:grpSpLocks/>
          </p:cNvGrpSpPr>
          <p:nvPr/>
        </p:nvGrpSpPr>
        <p:grpSpPr bwMode="auto">
          <a:xfrm>
            <a:off x="8440738" y="2365376"/>
            <a:ext cx="501650" cy="233363"/>
            <a:chOff x="3600" y="219"/>
            <a:chExt cx="360" cy="175"/>
          </a:xfrm>
        </p:grpSpPr>
        <p:sp>
          <p:nvSpPr>
            <p:cNvPr id="43152" name="Oval 134">
              <a:extLst>
                <a:ext uri="{FF2B5EF4-FFF2-40B4-BE49-F238E27FC236}">
                  <a16:creationId xmlns:a16="http://schemas.microsoft.com/office/drawing/2014/main" id="{A8BFC3DD-4CDC-4512-944F-C115ACEA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53" name="Line 135">
              <a:extLst>
                <a:ext uri="{FF2B5EF4-FFF2-40B4-BE49-F238E27FC236}">
                  <a16:creationId xmlns:a16="http://schemas.microsoft.com/office/drawing/2014/main" id="{185ED7DA-7EBE-40C9-9F01-F1F1C31B6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54" name="Line 136">
              <a:extLst>
                <a:ext uri="{FF2B5EF4-FFF2-40B4-BE49-F238E27FC236}">
                  <a16:creationId xmlns:a16="http://schemas.microsoft.com/office/drawing/2014/main" id="{4CFEB7DB-6D10-4FCA-9F57-02A5046DA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55" name="Rectangle 137">
              <a:extLst>
                <a:ext uri="{FF2B5EF4-FFF2-40B4-BE49-F238E27FC236}">
                  <a16:creationId xmlns:a16="http://schemas.microsoft.com/office/drawing/2014/main" id="{53D82322-C982-4450-B5CA-16437DCEF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56" name="Oval 138">
              <a:extLst>
                <a:ext uri="{FF2B5EF4-FFF2-40B4-BE49-F238E27FC236}">
                  <a16:creationId xmlns:a16="http://schemas.microsoft.com/office/drawing/2014/main" id="{D3D64F21-5CEF-4FA5-88DC-D220ADF46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57" name="Group 139">
              <a:extLst>
                <a:ext uri="{FF2B5EF4-FFF2-40B4-BE49-F238E27FC236}">
                  <a16:creationId xmlns:a16="http://schemas.microsoft.com/office/drawing/2014/main" id="{E65A133A-BC2C-4878-82FF-A7E447F39B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62" name="Line 140">
                <a:extLst>
                  <a:ext uri="{FF2B5EF4-FFF2-40B4-BE49-F238E27FC236}">
                    <a16:creationId xmlns:a16="http://schemas.microsoft.com/office/drawing/2014/main" id="{02776823-88ED-4B89-A0CC-66889CF70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3" name="Line 141">
                <a:extLst>
                  <a:ext uri="{FF2B5EF4-FFF2-40B4-BE49-F238E27FC236}">
                    <a16:creationId xmlns:a16="http://schemas.microsoft.com/office/drawing/2014/main" id="{9837B64A-33DC-418A-B514-D34E1F7B1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4" name="Line 142">
                <a:extLst>
                  <a:ext uri="{FF2B5EF4-FFF2-40B4-BE49-F238E27FC236}">
                    <a16:creationId xmlns:a16="http://schemas.microsoft.com/office/drawing/2014/main" id="{53EB455B-6701-4D2F-8D12-213310A0B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58" name="Group 143">
              <a:extLst>
                <a:ext uri="{FF2B5EF4-FFF2-40B4-BE49-F238E27FC236}">
                  <a16:creationId xmlns:a16="http://schemas.microsoft.com/office/drawing/2014/main" id="{150F685D-D9A7-4026-912C-648E4B883C6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59" name="Line 144">
                <a:extLst>
                  <a:ext uri="{FF2B5EF4-FFF2-40B4-BE49-F238E27FC236}">
                    <a16:creationId xmlns:a16="http://schemas.microsoft.com/office/drawing/2014/main" id="{CF1C663C-3C65-4B3C-BEC2-F6A797713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0" name="Line 145">
                <a:extLst>
                  <a:ext uri="{FF2B5EF4-FFF2-40B4-BE49-F238E27FC236}">
                    <a16:creationId xmlns:a16="http://schemas.microsoft.com/office/drawing/2014/main" id="{11F2AFF2-A55E-4B09-BB29-4C94CBA75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1" name="Line 146">
                <a:extLst>
                  <a:ext uri="{FF2B5EF4-FFF2-40B4-BE49-F238E27FC236}">
                    <a16:creationId xmlns:a16="http://schemas.microsoft.com/office/drawing/2014/main" id="{D8591E41-1D67-456D-91AC-428CDCD2E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6" name="Group 147">
            <a:extLst>
              <a:ext uri="{FF2B5EF4-FFF2-40B4-BE49-F238E27FC236}">
                <a16:creationId xmlns:a16="http://schemas.microsoft.com/office/drawing/2014/main" id="{68C87E03-5835-42D2-9EAF-EBB79EB94CC5}"/>
              </a:ext>
            </a:extLst>
          </p:cNvPr>
          <p:cNvGrpSpPr>
            <a:grpSpLocks/>
          </p:cNvGrpSpPr>
          <p:nvPr/>
        </p:nvGrpSpPr>
        <p:grpSpPr bwMode="auto">
          <a:xfrm>
            <a:off x="8458200" y="3022601"/>
            <a:ext cx="501650" cy="233363"/>
            <a:chOff x="3600" y="219"/>
            <a:chExt cx="360" cy="175"/>
          </a:xfrm>
        </p:grpSpPr>
        <p:sp>
          <p:nvSpPr>
            <p:cNvPr id="43139" name="Oval 148">
              <a:extLst>
                <a:ext uri="{FF2B5EF4-FFF2-40B4-BE49-F238E27FC236}">
                  <a16:creationId xmlns:a16="http://schemas.microsoft.com/office/drawing/2014/main" id="{F149C9D7-638F-4329-A1A7-7D4D223C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40" name="Line 149">
              <a:extLst>
                <a:ext uri="{FF2B5EF4-FFF2-40B4-BE49-F238E27FC236}">
                  <a16:creationId xmlns:a16="http://schemas.microsoft.com/office/drawing/2014/main" id="{4920D621-3332-4A5D-9491-6F29681C5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41" name="Line 150">
              <a:extLst>
                <a:ext uri="{FF2B5EF4-FFF2-40B4-BE49-F238E27FC236}">
                  <a16:creationId xmlns:a16="http://schemas.microsoft.com/office/drawing/2014/main" id="{3347EC93-A252-41FE-8620-3BC219072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42" name="Rectangle 151">
              <a:extLst>
                <a:ext uri="{FF2B5EF4-FFF2-40B4-BE49-F238E27FC236}">
                  <a16:creationId xmlns:a16="http://schemas.microsoft.com/office/drawing/2014/main" id="{6EEF1C93-787A-4CEB-8035-5A26B2F81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43" name="Oval 152">
              <a:extLst>
                <a:ext uri="{FF2B5EF4-FFF2-40B4-BE49-F238E27FC236}">
                  <a16:creationId xmlns:a16="http://schemas.microsoft.com/office/drawing/2014/main" id="{19EA75A3-164C-4B74-A7B9-488E2AC74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44" name="Group 153">
              <a:extLst>
                <a:ext uri="{FF2B5EF4-FFF2-40B4-BE49-F238E27FC236}">
                  <a16:creationId xmlns:a16="http://schemas.microsoft.com/office/drawing/2014/main" id="{7B697162-C5FC-4A13-88A5-CF68652606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49" name="Line 154">
                <a:extLst>
                  <a:ext uri="{FF2B5EF4-FFF2-40B4-BE49-F238E27FC236}">
                    <a16:creationId xmlns:a16="http://schemas.microsoft.com/office/drawing/2014/main" id="{97844358-8737-4FC6-B129-79345B8AE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50" name="Line 155">
                <a:extLst>
                  <a:ext uri="{FF2B5EF4-FFF2-40B4-BE49-F238E27FC236}">
                    <a16:creationId xmlns:a16="http://schemas.microsoft.com/office/drawing/2014/main" id="{7849A4D9-B785-4205-9E5B-8BCB2F757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51" name="Line 156">
                <a:extLst>
                  <a:ext uri="{FF2B5EF4-FFF2-40B4-BE49-F238E27FC236}">
                    <a16:creationId xmlns:a16="http://schemas.microsoft.com/office/drawing/2014/main" id="{35326F85-9154-431C-B271-98D08176D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45" name="Group 157">
              <a:extLst>
                <a:ext uri="{FF2B5EF4-FFF2-40B4-BE49-F238E27FC236}">
                  <a16:creationId xmlns:a16="http://schemas.microsoft.com/office/drawing/2014/main" id="{5F9C5758-0D15-4BA0-A637-389EA561104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46" name="Line 158">
                <a:extLst>
                  <a:ext uri="{FF2B5EF4-FFF2-40B4-BE49-F238E27FC236}">
                    <a16:creationId xmlns:a16="http://schemas.microsoft.com/office/drawing/2014/main" id="{93D141EA-9C7C-4B4C-BB7B-DD53F4564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47" name="Line 159">
                <a:extLst>
                  <a:ext uri="{FF2B5EF4-FFF2-40B4-BE49-F238E27FC236}">
                    <a16:creationId xmlns:a16="http://schemas.microsoft.com/office/drawing/2014/main" id="{F4578931-AB3D-43A7-A6E5-18369F719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48" name="Line 160">
                <a:extLst>
                  <a:ext uri="{FF2B5EF4-FFF2-40B4-BE49-F238E27FC236}">
                    <a16:creationId xmlns:a16="http://schemas.microsoft.com/office/drawing/2014/main" id="{23772808-1B78-43DA-80C3-9E058A021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7" name="Group 161">
            <a:extLst>
              <a:ext uri="{FF2B5EF4-FFF2-40B4-BE49-F238E27FC236}">
                <a16:creationId xmlns:a16="http://schemas.microsoft.com/office/drawing/2014/main" id="{FDBF51A4-2C1E-4861-B75B-08345DFAF52A}"/>
              </a:ext>
            </a:extLst>
          </p:cNvPr>
          <p:cNvGrpSpPr>
            <a:grpSpLocks/>
          </p:cNvGrpSpPr>
          <p:nvPr/>
        </p:nvGrpSpPr>
        <p:grpSpPr bwMode="auto">
          <a:xfrm>
            <a:off x="9428163" y="2573338"/>
            <a:ext cx="500062" cy="233362"/>
            <a:chOff x="3600" y="219"/>
            <a:chExt cx="360" cy="175"/>
          </a:xfrm>
        </p:grpSpPr>
        <p:sp>
          <p:nvSpPr>
            <p:cNvPr id="43126" name="Oval 162">
              <a:extLst>
                <a:ext uri="{FF2B5EF4-FFF2-40B4-BE49-F238E27FC236}">
                  <a16:creationId xmlns:a16="http://schemas.microsoft.com/office/drawing/2014/main" id="{A46A32B6-F07F-486C-A953-E4B834925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27" name="Line 163">
              <a:extLst>
                <a:ext uri="{FF2B5EF4-FFF2-40B4-BE49-F238E27FC236}">
                  <a16:creationId xmlns:a16="http://schemas.microsoft.com/office/drawing/2014/main" id="{A018CD8B-A779-44D9-BFE8-FD7EF46CB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28" name="Line 164">
              <a:extLst>
                <a:ext uri="{FF2B5EF4-FFF2-40B4-BE49-F238E27FC236}">
                  <a16:creationId xmlns:a16="http://schemas.microsoft.com/office/drawing/2014/main" id="{084807A2-E5CF-4277-ADC9-4323EAB1E3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29" name="Rectangle 165">
              <a:extLst>
                <a:ext uri="{FF2B5EF4-FFF2-40B4-BE49-F238E27FC236}">
                  <a16:creationId xmlns:a16="http://schemas.microsoft.com/office/drawing/2014/main" id="{CCE0B9D7-99C0-4C30-A512-193D0129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30" name="Oval 166">
              <a:extLst>
                <a:ext uri="{FF2B5EF4-FFF2-40B4-BE49-F238E27FC236}">
                  <a16:creationId xmlns:a16="http://schemas.microsoft.com/office/drawing/2014/main" id="{84C7F65E-D80D-445A-A7EF-4E9DD37A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31" name="Group 167">
              <a:extLst>
                <a:ext uri="{FF2B5EF4-FFF2-40B4-BE49-F238E27FC236}">
                  <a16:creationId xmlns:a16="http://schemas.microsoft.com/office/drawing/2014/main" id="{A2CCEAF0-89F3-43D9-9D74-754DECA3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36" name="Line 168">
                <a:extLst>
                  <a:ext uri="{FF2B5EF4-FFF2-40B4-BE49-F238E27FC236}">
                    <a16:creationId xmlns:a16="http://schemas.microsoft.com/office/drawing/2014/main" id="{97B60276-CA4E-4C84-9BEA-E697E4F86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7" name="Line 169">
                <a:extLst>
                  <a:ext uri="{FF2B5EF4-FFF2-40B4-BE49-F238E27FC236}">
                    <a16:creationId xmlns:a16="http://schemas.microsoft.com/office/drawing/2014/main" id="{3C18E995-FA9B-41D8-95E5-BE967215B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8" name="Line 170">
                <a:extLst>
                  <a:ext uri="{FF2B5EF4-FFF2-40B4-BE49-F238E27FC236}">
                    <a16:creationId xmlns:a16="http://schemas.microsoft.com/office/drawing/2014/main" id="{A5502F22-8BB1-42F9-AE80-26C430002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32" name="Group 171">
              <a:extLst>
                <a:ext uri="{FF2B5EF4-FFF2-40B4-BE49-F238E27FC236}">
                  <a16:creationId xmlns:a16="http://schemas.microsoft.com/office/drawing/2014/main" id="{4048C597-CF72-4763-89DF-C7203843E44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33" name="Line 172">
                <a:extLst>
                  <a:ext uri="{FF2B5EF4-FFF2-40B4-BE49-F238E27FC236}">
                    <a16:creationId xmlns:a16="http://schemas.microsoft.com/office/drawing/2014/main" id="{2C348803-CDEF-44A8-89DB-95C406F89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4" name="Line 173">
                <a:extLst>
                  <a:ext uri="{FF2B5EF4-FFF2-40B4-BE49-F238E27FC236}">
                    <a16:creationId xmlns:a16="http://schemas.microsoft.com/office/drawing/2014/main" id="{F716C2F2-F1FE-41DD-9C3E-43DBDA150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5" name="Line 174">
                <a:extLst>
                  <a:ext uri="{FF2B5EF4-FFF2-40B4-BE49-F238E27FC236}">
                    <a16:creationId xmlns:a16="http://schemas.microsoft.com/office/drawing/2014/main" id="{BE92AE5B-A249-4C8F-87BE-2E40EFCE8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8" name="Group 175">
            <a:extLst>
              <a:ext uri="{FF2B5EF4-FFF2-40B4-BE49-F238E27FC236}">
                <a16:creationId xmlns:a16="http://schemas.microsoft.com/office/drawing/2014/main" id="{E2CDB880-C4D2-431F-87D3-3A69487A0BE1}"/>
              </a:ext>
            </a:extLst>
          </p:cNvPr>
          <p:cNvGrpSpPr>
            <a:grpSpLocks/>
          </p:cNvGrpSpPr>
          <p:nvPr/>
        </p:nvGrpSpPr>
        <p:grpSpPr bwMode="auto">
          <a:xfrm>
            <a:off x="9234488" y="3470276"/>
            <a:ext cx="501650" cy="233363"/>
            <a:chOff x="3600" y="219"/>
            <a:chExt cx="360" cy="175"/>
          </a:xfrm>
        </p:grpSpPr>
        <p:sp>
          <p:nvSpPr>
            <p:cNvPr id="43113" name="Oval 176">
              <a:extLst>
                <a:ext uri="{FF2B5EF4-FFF2-40B4-BE49-F238E27FC236}">
                  <a16:creationId xmlns:a16="http://schemas.microsoft.com/office/drawing/2014/main" id="{962DF9F2-F1FB-4553-96BA-ECFA5238B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14" name="Line 177">
              <a:extLst>
                <a:ext uri="{FF2B5EF4-FFF2-40B4-BE49-F238E27FC236}">
                  <a16:creationId xmlns:a16="http://schemas.microsoft.com/office/drawing/2014/main" id="{2A451568-C9E8-4736-B388-7E7587667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15" name="Line 178">
              <a:extLst>
                <a:ext uri="{FF2B5EF4-FFF2-40B4-BE49-F238E27FC236}">
                  <a16:creationId xmlns:a16="http://schemas.microsoft.com/office/drawing/2014/main" id="{9EA1D675-0DB4-4909-99B1-E3656578D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16" name="Rectangle 179">
              <a:extLst>
                <a:ext uri="{FF2B5EF4-FFF2-40B4-BE49-F238E27FC236}">
                  <a16:creationId xmlns:a16="http://schemas.microsoft.com/office/drawing/2014/main" id="{C5433333-A188-40EB-9BD2-933F8DAB8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17" name="Oval 180">
              <a:extLst>
                <a:ext uri="{FF2B5EF4-FFF2-40B4-BE49-F238E27FC236}">
                  <a16:creationId xmlns:a16="http://schemas.microsoft.com/office/drawing/2014/main" id="{F8FAE4C4-89B6-4229-B551-39F7B6555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18" name="Group 181">
              <a:extLst>
                <a:ext uri="{FF2B5EF4-FFF2-40B4-BE49-F238E27FC236}">
                  <a16:creationId xmlns:a16="http://schemas.microsoft.com/office/drawing/2014/main" id="{115D149D-1115-4A91-A6F2-F6A91922F3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23" name="Line 182">
                <a:extLst>
                  <a:ext uri="{FF2B5EF4-FFF2-40B4-BE49-F238E27FC236}">
                    <a16:creationId xmlns:a16="http://schemas.microsoft.com/office/drawing/2014/main" id="{2DB91D73-93DC-4502-B335-AC9C74334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4" name="Line 183">
                <a:extLst>
                  <a:ext uri="{FF2B5EF4-FFF2-40B4-BE49-F238E27FC236}">
                    <a16:creationId xmlns:a16="http://schemas.microsoft.com/office/drawing/2014/main" id="{A9F9A2F3-5A07-4B2C-B726-975BC6867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5" name="Line 184">
                <a:extLst>
                  <a:ext uri="{FF2B5EF4-FFF2-40B4-BE49-F238E27FC236}">
                    <a16:creationId xmlns:a16="http://schemas.microsoft.com/office/drawing/2014/main" id="{333485B7-8E28-4272-BF64-402E36E09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19" name="Group 185">
              <a:extLst>
                <a:ext uri="{FF2B5EF4-FFF2-40B4-BE49-F238E27FC236}">
                  <a16:creationId xmlns:a16="http://schemas.microsoft.com/office/drawing/2014/main" id="{8102A080-C156-42F3-91CF-92D1DD94C08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20" name="Line 186">
                <a:extLst>
                  <a:ext uri="{FF2B5EF4-FFF2-40B4-BE49-F238E27FC236}">
                    <a16:creationId xmlns:a16="http://schemas.microsoft.com/office/drawing/2014/main" id="{0ACAF7E1-F0E5-4169-9D27-1C16B6D3D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1" name="Line 187">
                <a:extLst>
                  <a:ext uri="{FF2B5EF4-FFF2-40B4-BE49-F238E27FC236}">
                    <a16:creationId xmlns:a16="http://schemas.microsoft.com/office/drawing/2014/main" id="{8CB35C8D-505F-472B-A1AF-9BFA0CF0E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2" name="Line 188">
                <a:extLst>
                  <a:ext uri="{FF2B5EF4-FFF2-40B4-BE49-F238E27FC236}">
                    <a16:creationId xmlns:a16="http://schemas.microsoft.com/office/drawing/2014/main" id="{12E953C2-0055-4C80-A07C-4E2525AD6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9" name="Group 189">
            <a:extLst>
              <a:ext uri="{FF2B5EF4-FFF2-40B4-BE49-F238E27FC236}">
                <a16:creationId xmlns:a16="http://schemas.microsoft.com/office/drawing/2014/main" id="{5702B175-CB02-4E59-87BE-78345B832313}"/>
              </a:ext>
            </a:extLst>
          </p:cNvPr>
          <p:cNvGrpSpPr>
            <a:grpSpLocks/>
          </p:cNvGrpSpPr>
          <p:nvPr/>
        </p:nvGrpSpPr>
        <p:grpSpPr bwMode="auto">
          <a:xfrm>
            <a:off x="8901113" y="4054475"/>
            <a:ext cx="501650" cy="234950"/>
            <a:chOff x="3600" y="219"/>
            <a:chExt cx="360" cy="175"/>
          </a:xfrm>
        </p:grpSpPr>
        <p:sp>
          <p:nvSpPr>
            <p:cNvPr id="43100" name="Oval 190">
              <a:extLst>
                <a:ext uri="{FF2B5EF4-FFF2-40B4-BE49-F238E27FC236}">
                  <a16:creationId xmlns:a16="http://schemas.microsoft.com/office/drawing/2014/main" id="{17B02711-DF1B-4A98-82F5-4361E00A5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01" name="Line 191">
              <a:extLst>
                <a:ext uri="{FF2B5EF4-FFF2-40B4-BE49-F238E27FC236}">
                  <a16:creationId xmlns:a16="http://schemas.microsoft.com/office/drawing/2014/main" id="{CC6FA59B-E47F-4716-9258-20E4868DD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02" name="Line 192">
              <a:extLst>
                <a:ext uri="{FF2B5EF4-FFF2-40B4-BE49-F238E27FC236}">
                  <a16:creationId xmlns:a16="http://schemas.microsoft.com/office/drawing/2014/main" id="{4DB9A949-3AEC-486A-8051-E033DDBE5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03" name="Rectangle 193">
              <a:extLst>
                <a:ext uri="{FF2B5EF4-FFF2-40B4-BE49-F238E27FC236}">
                  <a16:creationId xmlns:a16="http://schemas.microsoft.com/office/drawing/2014/main" id="{E193E0BE-4E4C-4EE4-9409-B9B520972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04" name="Oval 194">
              <a:extLst>
                <a:ext uri="{FF2B5EF4-FFF2-40B4-BE49-F238E27FC236}">
                  <a16:creationId xmlns:a16="http://schemas.microsoft.com/office/drawing/2014/main" id="{240B0847-30B2-4099-8BBE-28283800E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05" name="Group 195">
              <a:extLst>
                <a:ext uri="{FF2B5EF4-FFF2-40B4-BE49-F238E27FC236}">
                  <a16:creationId xmlns:a16="http://schemas.microsoft.com/office/drawing/2014/main" id="{367DF000-E62E-418A-8667-2189A9464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10" name="Line 196">
                <a:extLst>
                  <a:ext uri="{FF2B5EF4-FFF2-40B4-BE49-F238E27FC236}">
                    <a16:creationId xmlns:a16="http://schemas.microsoft.com/office/drawing/2014/main" id="{CAE5476E-401A-4548-926C-251958629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11" name="Line 197">
                <a:extLst>
                  <a:ext uri="{FF2B5EF4-FFF2-40B4-BE49-F238E27FC236}">
                    <a16:creationId xmlns:a16="http://schemas.microsoft.com/office/drawing/2014/main" id="{621EF9B9-B394-42AA-9DFA-071205944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12" name="Line 198">
                <a:extLst>
                  <a:ext uri="{FF2B5EF4-FFF2-40B4-BE49-F238E27FC236}">
                    <a16:creationId xmlns:a16="http://schemas.microsoft.com/office/drawing/2014/main" id="{C601ED31-11A6-45BD-8CDE-FB54E4DDD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06" name="Group 199">
              <a:extLst>
                <a:ext uri="{FF2B5EF4-FFF2-40B4-BE49-F238E27FC236}">
                  <a16:creationId xmlns:a16="http://schemas.microsoft.com/office/drawing/2014/main" id="{5F6A211B-1771-4C60-AEA5-CFDF274FBD9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07" name="Line 200">
                <a:extLst>
                  <a:ext uri="{FF2B5EF4-FFF2-40B4-BE49-F238E27FC236}">
                    <a16:creationId xmlns:a16="http://schemas.microsoft.com/office/drawing/2014/main" id="{05288E4E-A810-4089-AA50-53EF97558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08" name="Line 201">
                <a:extLst>
                  <a:ext uri="{FF2B5EF4-FFF2-40B4-BE49-F238E27FC236}">
                    <a16:creationId xmlns:a16="http://schemas.microsoft.com/office/drawing/2014/main" id="{8C6F78D1-DA44-496D-B456-8CB94B3C5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09" name="Line 202">
                <a:extLst>
                  <a:ext uri="{FF2B5EF4-FFF2-40B4-BE49-F238E27FC236}">
                    <a16:creationId xmlns:a16="http://schemas.microsoft.com/office/drawing/2014/main" id="{E5309D57-1CBE-4585-8193-0030FCC00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70" name="Group 203">
            <a:extLst>
              <a:ext uri="{FF2B5EF4-FFF2-40B4-BE49-F238E27FC236}">
                <a16:creationId xmlns:a16="http://schemas.microsoft.com/office/drawing/2014/main" id="{A6540F2C-BD9E-428E-AA53-4581F51A4B78}"/>
              </a:ext>
            </a:extLst>
          </p:cNvPr>
          <p:cNvGrpSpPr>
            <a:grpSpLocks/>
          </p:cNvGrpSpPr>
          <p:nvPr/>
        </p:nvGrpSpPr>
        <p:grpSpPr bwMode="auto">
          <a:xfrm>
            <a:off x="8291513" y="4543426"/>
            <a:ext cx="500062" cy="233363"/>
            <a:chOff x="3600" y="219"/>
            <a:chExt cx="360" cy="175"/>
          </a:xfrm>
        </p:grpSpPr>
        <p:sp>
          <p:nvSpPr>
            <p:cNvPr id="43087" name="Oval 204">
              <a:extLst>
                <a:ext uri="{FF2B5EF4-FFF2-40B4-BE49-F238E27FC236}">
                  <a16:creationId xmlns:a16="http://schemas.microsoft.com/office/drawing/2014/main" id="{73D2A1F5-1BAA-4FED-85A3-43F24E916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88" name="Line 205">
              <a:extLst>
                <a:ext uri="{FF2B5EF4-FFF2-40B4-BE49-F238E27FC236}">
                  <a16:creationId xmlns:a16="http://schemas.microsoft.com/office/drawing/2014/main" id="{FA428358-89E2-4D9B-9ABC-C42779E10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89" name="Line 206">
              <a:extLst>
                <a:ext uri="{FF2B5EF4-FFF2-40B4-BE49-F238E27FC236}">
                  <a16:creationId xmlns:a16="http://schemas.microsoft.com/office/drawing/2014/main" id="{A0302D31-D255-456B-878C-B6B86CF5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90" name="Rectangle 207">
              <a:extLst>
                <a:ext uri="{FF2B5EF4-FFF2-40B4-BE49-F238E27FC236}">
                  <a16:creationId xmlns:a16="http://schemas.microsoft.com/office/drawing/2014/main" id="{A999CABF-7798-4A0A-9B36-BBDE3DBDB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91" name="Oval 208">
              <a:extLst>
                <a:ext uri="{FF2B5EF4-FFF2-40B4-BE49-F238E27FC236}">
                  <a16:creationId xmlns:a16="http://schemas.microsoft.com/office/drawing/2014/main" id="{B5FA301B-E75D-4BE8-923D-8CD47B293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092" name="Group 209">
              <a:extLst>
                <a:ext uri="{FF2B5EF4-FFF2-40B4-BE49-F238E27FC236}">
                  <a16:creationId xmlns:a16="http://schemas.microsoft.com/office/drawing/2014/main" id="{746EC3A5-D310-4C32-8323-927BC29825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097" name="Line 210">
                <a:extLst>
                  <a:ext uri="{FF2B5EF4-FFF2-40B4-BE49-F238E27FC236}">
                    <a16:creationId xmlns:a16="http://schemas.microsoft.com/office/drawing/2014/main" id="{A11BB37B-91AF-4352-9E6C-574E8D8EE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8" name="Line 211">
                <a:extLst>
                  <a:ext uri="{FF2B5EF4-FFF2-40B4-BE49-F238E27FC236}">
                    <a16:creationId xmlns:a16="http://schemas.microsoft.com/office/drawing/2014/main" id="{16A3C263-0C6D-4071-9E0A-A19B6FDC5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9" name="Line 212">
                <a:extLst>
                  <a:ext uri="{FF2B5EF4-FFF2-40B4-BE49-F238E27FC236}">
                    <a16:creationId xmlns:a16="http://schemas.microsoft.com/office/drawing/2014/main" id="{2ECFDD0F-E7CF-40F2-B477-00DB7F8BE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093" name="Group 213">
              <a:extLst>
                <a:ext uri="{FF2B5EF4-FFF2-40B4-BE49-F238E27FC236}">
                  <a16:creationId xmlns:a16="http://schemas.microsoft.com/office/drawing/2014/main" id="{3E3FD735-C70A-4F55-B636-B0AA022A98C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094" name="Line 214">
                <a:extLst>
                  <a:ext uri="{FF2B5EF4-FFF2-40B4-BE49-F238E27FC236}">
                    <a16:creationId xmlns:a16="http://schemas.microsoft.com/office/drawing/2014/main" id="{02631095-3FCD-4C17-9210-AF0FFC125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5" name="Line 215">
                <a:extLst>
                  <a:ext uri="{FF2B5EF4-FFF2-40B4-BE49-F238E27FC236}">
                    <a16:creationId xmlns:a16="http://schemas.microsoft.com/office/drawing/2014/main" id="{F47C8449-101E-49C2-888F-651771276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6" name="Line 216">
                <a:extLst>
                  <a:ext uri="{FF2B5EF4-FFF2-40B4-BE49-F238E27FC236}">
                    <a16:creationId xmlns:a16="http://schemas.microsoft.com/office/drawing/2014/main" id="{8D4287F8-B9E3-4C42-9F2D-BF9DF94E3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71" name="Group 217">
            <a:extLst>
              <a:ext uri="{FF2B5EF4-FFF2-40B4-BE49-F238E27FC236}">
                <a16:creationId xmlns:a16="http://schemas.microsoft.com/office/drawing/2014/main" id="{C5D9F49F-E821-4A02-B853-6E8AB30BC07E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4167188"/>
            <a:ext cx="501650" cy="233362"/>
            <a:chOff x="3600" y="219"/>
            <a:chExt cx="360" cy="175"/>
          </a:xfrm>
        </p:grpSpPr>
        <p:sp>
          <p:nvSpPr>
            <p:cNvPr id="43074" name="Oval 218">
              <a:extLst>
                <a:ext uri="{FF2B5EF4-FFF2-40B4-BE49-F238E27FC236}">
                  <a16:creationId xmlns:a16="http://schemas.microsoft.com/office/drawing/2014/main" id="{9119F009-53E1-4B8A-83FB-50FE9E05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75" name="Line 219">
              <a:extLst>
                <a:ext uri="{FF2B5EF4-FFF2-40B4-BE49-F238E27FC236}">
                  <a16:creationId xmlns:a16="http://schemas.microsoft.com/office/drawing/2014/main" id="{66E3517B-E87E-4161-8DA6-9BD5EA6B7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76" name="Line 220">
              <a:extLst>
                <a:ext uri="{FF2B5EF4-FFF2-40B4-BE49-F238E27FC236}">
                  <a16:creationId xmlns:a16="http://schemas.microsoft.com/office/drawing/2014/main" id="{8E9AD2C8-4A6D-4A85-A5A3-68B843276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77" name="Rectangle 221">
              <a:extLst>
                <a:ext uri="{FF2B5EF4-FFF2-40B4-BE49-F238E27FC236}">
                  <a16:creationId xmlns:a16="http://schemas.microsoft.com/office/drawing/2014/main" id="{53E25BD7-5509-4FED-9567-FBAB1E3F6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78" name="Oval 222">
              <a:extLst>
                <a:ext uri="{FF2B5EF4-FFF2-40B4-BE49-F238E27FC236}">
                  <a16:creationId xmlns:a16="http://schemas.microsoft.com/office/drawing/2014/main" id="{66207DCA-9423-413F-85AC-133F2F9D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079" name="Group 223">
              <a:extLst>
                <a:ext uri="{FF2B5EF4-FFF2-40B4-BE49-F238E27FC236}">
                  <a16:creationId xmlns:a16="http://schemas.microsoft.com/office/drawing/2014/main" id="{FC39ED00-4F98-478B-9BB7-7148D169D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084" name="Line 224">
                <a:extLst>
                  <a:ext uri="{FF2B5EF4-FFF2-40B4-BE49-F238E27FC236}">
                    <a16:creationId xmlns:a16="http://schemas.microsoft.com/office/drawing/2014/main" id="{C55DCED4-0081-4A9F-93A5-B3B2EBEB25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5" name="Line 225">
                <a:extLst>
                  <a:ext uri="{FF2B5EF4-FFF2-40B4-BE49-F238E27FC236}">
                    <a16:creationId xmlns:a16="http://schemas.microsoft.com/office/drawing/2014/main" id="{53F4FCD2-72E9-4C71-B430-7BACDE911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6" name="Line 226">
                <a:extLst>
                  <a:ext uri="{FF2B5EF4-FFF2-40B4-BE49-F238E27FC236}">
                    <a16:creationId xmlns:a16="http://schemas.microsoft.com/office/drawing/2014/main" id="{0E5A1AD6-65EA-431E-8809-0929D6A7F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080" name="Group 227">
              <a:extLst>
                <a:ext uri="{FF2B5EF4-FFF2-40B4-BE49-F238E27FC236}">
                  <a16:creationId xmlns:a16="http://schemas.microsoft.com/office/drawing/2014/main" id="{5B6A930F-42ED-4084-AC93-2182BF6A8C5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081" name="Line 228">
                <a:extLst>
                  <a:ext uri="{FF2B5EF4-FFF2-40B4-BE49-F238E27FC236}">
                    <a16:creationId xmlns:a16="http://schemas.microsoft.com/office/drawing/2014/main" id="{36762F36-671E-4A91-989A-1A4251368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2" name="Line 229">
                <a:extLst>
                  <a:ext uri="{FF2B5EF4-FFF2-40B4-BE49-F238E27FC236}">
                    <a16:creationId xmlns:a16="http://schemas.microsoft.com/office/drawing/2014/main" id="{94810965-ED20-4F7E-84F5-3D14C2894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3" name="Line 230">
                <a:extLst>
                  <a:ext uri="{FF2B5EF4-FFF2-40B4-BE49-F238E27FC236}">
                    <a16:creationId xmlns:a16="http://schemas.microsoft.com/office/drawing/2014/main" id="{248D3A04-AC10-42ED-B81F-A6B8DB2E3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43072" name="Freeform 10">
            <a:extLst>
              <a:ext uri="{FF2B5EF4-FFF2-40B4-BE49-F238E27FC236}">
                <a16:creationId xmlns:a16="http://schemas.microsoft.com/office/drawing/2014/main" id="{EB2E8247-2105-40B7-B2BA-42DB110A91E7}"/>
              </a:ext>
            </a:extLst>
          </p:cNvPr>
          <p:cNvSpPr>
            <a:spLocks/>
          </p:cNvSpPr>
          <p:nvPr/>
        </p:nvSpPr>
        <p:spPr bwMode="auto">
          <a:xfrm>
            <a:off x="6915150" y="2266951"/>
            <a:ext cx="2724150" cy="2447925"/>
          </a:xfrm>
          <a:custGeom>
            <a:avLst/>
            <a:gdLst>
              <a:gd name="T0" fmla="*/ 0 w 1716"/>
              <a:gd name="T1" fmla="*/ 0 h 1542"/>
              <a:gd name="T2" fmla="*/ 2147483646 w 1716"/>
              <a:gd name="T3" fmla="*/ 2147483646 h 1542"/>
              <a:gd name="T4" fmla="*/ 2147483646 w 1716"/>
              <a:gd name="T5" fmla="*/ 2147483646 h 1542"/>
              <a:gd name="T6" fmla="*/ 2147483646 w 1716"/>
              <a:gd name="T7" fmla="*/ 2147483646 h 1542"/>
              <a:gd name="T8" fmla="*/ 2147483646 w 1716"/>
              <a:gd name="T9" fmla="*/ 2147483646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16"/>
              <a:gd name="T16" fmla="*/ 0 h 1542"/>
              <a:gd name="T17" fmla="*/ 1716 w 1716"/>
              <a:gd name="T18" fmla="*/ 1542 h 15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16" h="1542">
                <a:moveTo>
                  <a:pt x="0" y="0"/>
                </a:moveTo>
                <a:cubicBezTo>
                  <a:pt x="62" y="7"/>
                  <a:pt x="230" y="4"/>
                  <a:pt x="372" y="42"/>
                </a:cubicBezTo>
                <a:cubicBezTo>
                  <a:pt x="514" y="80"/>
                  <a:pt x="672" y="114"/>
                  <a:pt x="852" y="228"/>
                </a:cubicBezTo>
                <a:cubicBezTo>
                  <a:pt x="1032" y="342"/>
                  <a:pt x="1308" y="507"/>
                  <a:pt x="1452" y="726"/>
                </a:cubicBezTo>
                <a:cubicBezTo>
                  <a:pt x="1596" y="945"/>
                  <a:pt x="1661" y="1372"/>
                  <a:pt x="1716" y="154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73" name="Line 237">
            <a:extLst>
              <a:ext uri="{FF2B5EF4-FFF2-40B4-BE49-F238E27FC236}">
                <a16:creationId xmlns:a16="http://schemas.microsoft.com/office/drawing/2014/main" id="{BDC7C3E4-8C41-4C82-9C49-E49D8601B2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34300" y="4398963"/>
            <a:ext cx="1588" cy="220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894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3C336-3540-4F7B-9517-00BEA870D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705511"/>
              </p:ext>
            </p:extLst>
          </p:nvPr>
        </p:nvGraphicFramePr>
        <p:xfrm>
          <a:off x="1410113" y="2461769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F870A58-B428-40F6-B75D-163626F6E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551" y="3022206"/>
            <a:ext cx="1538906" cy="1518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5E14B-F237-4006-9D6A-1B0068D97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04" y="545896"/>
            <a:ext cx="1751418" cy="175865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23244-BC21-444A-8B25-4D03B7D2258D}"/>
              </a:ext>
            </a:extLst>
          </p:cNvPr>
          <p:cNvSpPr txBox="1"/>
          <p:nvPr/>
        </p:nvSpPr>
        <p:spPr>
          <a:xfrm>
            <a:off x="2285822" y="686559"/>
            <a:ext cx="8066317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Elenco</a:t>
            </a:r>
            <a:r>
              <a:rPr lang="en-US"/>
              <a:t> </a:t>
            </a:r>
            <a:r>
              <a:rPr lang="it-IT"/>
              <a:t>completo su</a:t>
            </a:r>
          </a:p>
          <a:p>
            <a:r>
              <a:rPr lang="it-IT" b="1">
                <a:latin typeface="Monospac821 BT" panose="020B0609020202020204" pitchFamily="49" charset="0"/>
                <a:hlinkClick r:id="rId10"/>
              </a:rPr>
              <a:t>https://www.mat.unical.it/informatica/IanniGiovambattista</a:t>
            </a:r>
            <a:endParaRPr lang="it-IT" b="1">
              <a:latin typeface="Monospac821 BT" panose="020B0609020202020204" pitchFamily="49" charset="0"/>
            </a:endParaRPr>
          </a:p>
          <a:p>
            <a:endParaRPr lang="it-IT" b="1"/>
          </a:p>
          <a:p>
            <a:endParaRPr lang="it-IT" b="1"/>
          </a:p>
          <a:p>
            <a:endParaRPr lang="it-IT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295" y="1572016"/>
            <a:ext cx="6096001" cy="1023375"/>
          </a:xfr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r"/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Temi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tesi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e 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tirocinio</a:t>
            </a: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A020A3-51BF-4669-8F93-53B0B14B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2580" name="Segnaposto numero diapositiva 3">
            <a:extLst>
              <a:ext uri="{FF2B5EF4-FFF2-40B4-BE49-F238E27FC236}">
                <a16:creationId xmlns:a16="http://schemas.microsoft.com/office/drawing/2014/main" id="{4F8D9E8F-4643-4635-9EC0-8760AD0152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3EEACFA8-4C46-41C6-99FF-178D52CB7C0B}" type="slidenum">
              <a:rPr lang="en-US" altLang="it-IT" sz="1400">
                <a:cs typeface="Arial" panose="020B0604020202020204" pitchFamily="34" charset="0"/>
              </a:rPr>
              <a:pPr eaLnBrk="0" hangingPunct="0"/>
              <a:t>30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76F48FC-7532-4BF9-B122-CF306CFF0826}"/>
              </a:ext>
            </a:extLst>
          </p:cNvPr>
          <p:cNvSpPr/>
          <p:nvPr/>
        </p:nvSpPr>
        <p:spPr bwMode="auto">
          <a:xfrm>
            <a:off x="2053389" y="3378468"/>
            <a:ext cx="8210350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Network </a:t>
            </a:r>
            <a:r>
              <a:rPr lang="it-IT" b="1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Layer</a:t>
            </a: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IP</a:t>
            </a:r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152582" name="Gruppo 22">
            <a:extLst>
              <a:ext uri="{FF2B5EF4-FFF2-40B4-BE49-F238E27FC236}">
                <a16:creationId xmlns:a16="http://schemas.microsoft.com/office/drawing/2014/main" id="{895D706D-1842-4510-AE1D-4D68CC47B581}"/>
              </a:ext>
            </a:extLst>
          </p:cNvPr>
          <p:cNvGrpSpPr>
            <a:grpSpLocks/>
          </p:cNvGrpSpPr>
          <p:nvPr/>
        </p:nvGrpSpPr>
        <p:grpSpPr bwMode="auto">
          <a:xfrm>
            <a:off x="2322514" y="1366838"/>
            <a:ext cx="528637" cy="2011362"/>
            <a:chOff x="798896" y="1366787"/>
            <a:chExt cx="527781" cy="2011681"/>
          </a:xfrm>
        </p:grpSpPr>
        <p:sp>
          <p:nvSpPr>
            <p:cNvPr id="152622" name="Rettangolo 4">
              <a:extLst>
                <a:ext uri="{FF2B5EF4-FFF2-40B4-BE49-F238E27FC236}">
                  <a16:creationId xmlns:a16="http://schemas.microsoft.com/office/drawing/2014/main" id="{9D89F5FA-8285-428D-AD22-E7B15C63F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2623" name="Rettangolo 5">
              <a:extLst>
                <a:ext uri="{FF2B5EF4-FFF2-40B4-BE49-F238E27FC236}">
                  <a16:creationId xmlns:a16="http://schemas.microsoft.com/office/drawing/2014/main" id="{B6785B6B-2C67-498B-88DC-FCF74E920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2624" name="Connettore 4 12">
              <a:extLst>
                <a:ext uri="{FF2B5EF4-FFF2-40B4-BE49-F238E27FC236}">
                  <a16:creationId xmlns:a16="http://schemas.microsoft.com/office/drawing/2014/main" id="{63E869B5-478C-4B76-8220-6C56BF7E3E98}"/>
                </a:ext>
              </a:extLst>
            </p:cNvPr>
            <p:cNvCxnSpPr>
              <a:cxnSpLocks noChangeShapeType="1"/>
              <a:stCxn id="152622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5" name="Connettore 4 14">
              <a:extLst>
                <a:ext uri="{FF2B5EF4-FFF2-40B4-BE49-F238E27FC236}">
                  <a16:creationId xmlns:a16="http://schemas.microsoft.com/office/drawing/2014/main" id="{643DAF04-CE2B-497F-A5F1-1500C32275AA}"/>
                </a:ext>
              </a:extLst>
            </p:cNvPr>
            <p:cNvCxnSpPr>
              <a:cxnSpLocks noChangeShapeType="1"/>
              <a:endCxn id="152623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6" name="Connettore 4 16">
              <a:extLst>
                <a:ext uri="{FF2B5EF4-FFF2-40B4-BE49-F238E27FC236}">
                  <a16:creationId xmlns:a16="http://schemas.microsoft.com/office/drawing/2014/main" id="{A3AFB0E0-7CF6-460D-975E-9A67357605D0}"/>
                </a:ext>
              </a:extLst>
            </p:cNvPr>
            <p:cNvCxnSpPr>
              <a:cxnSpLocks noChangeShapeType="1"/>
              <a:stCxn id="152623" idx="0"/>
            </p:cNvCxnSpPr>
            <p:nvPr/>
          </p:nvCxnSpPr>
          <p:spPr bwMode="auto">
            <a:xfrm rot="5400000" flipH="1" flipV="1">
              <a:off x="983774" y="1589375"/>
              <a:ext cx="450790" cy="561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7" name="Connettore 4 19">
              <a:extLst>
                <a:ext uri="{FF2B5EF4-FFF2-40B4-BE49-F238E27FC236}">
                  <a16:creationId xmlns:a16="http://schemas.microsoft.com/office/drawing/2014/main" id="{1B7EDFBD-94C7-4D90-B23F-E84E06296CEE}"/>
                </a:ext>
              </a:extLst>
            </p:cNvPr>
            <p:cNvCxnSpPr>
              <a:cxnSpLocks noChangeShapeType="1"/>
              <a:endCxn id="152622" idx="0"/>
            </p:cNvCxnSpPr>
            <p:nvPr/>
          </p:nvCxnSpPr>
          <p:spPr bwMode="auto">
            <a:xfrm rot="5400000">
              <a:off x="696194" y="1589808"/>
              <a:ext cx="452388" cy="635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2583" name="Gruppo 23">
            <a:extLst>
              <a:ext uri="{FF2B5EF4-FFF2-40B4-BE49-F238E27FC236}">
                <a16:creationId xmlns:a16="http://schemas.microsoft.com/office/drawing/2014/main" id="{C950964B-30FE-4DEB-9E0E-8030B6FAAC81}"/>
              </a:ext>
            </a:extLst>
          </p:cNvPr>
          <p:cNvGrpSpPr>
            <a:grpSpLocks/>
          </p:cNvGrpSpPr>
          <p:nvPr/>
        </p:nvGrpSpPr>
        <p:grpSpPr bwMode="auto">
          <a:xfrm>
            <a:off x="3263901" y="631826"/>
            <a:ext cx="2898775" cy="2735263"/>
            <a:chOff x="798896" y="643284"/>
            <a:chExt cx="2897508" cy="2735184"/>
          </a:xfrm>
        </p:grpSpPr>
        <p:sp>
          <p:nvSpPr>
            <p:cNvPr id="152616" name="Rettangolo 24">
              <a:extLst>
                <a:ext uri="{FF2B5EF4-FFF2-40B4-BE49-F238E27FC236}">
                  <a16:creationId xmlns:a16="http://schemas.microsoft.com/office/drawing/2014/main" id="{928FA7F3-594A-4B45-AA30-59B65424F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2617" name="Rettangolo 25">
              <a:extLst>
                <a:ext uri="{FF2B5EF4-FFF2-40B4-BE49-F238E27FC236}">
                  <a16:creationId xmlns:a16="http://schemas.microsoft.com/office/drawing/2014/main" id="{8C362CA7-8A83-447F-8432-6A0B4FE69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2618" name="Connettore 4 26">
              <a:extLst>
                <a:ext uri="{FF2B5EF4-FFF2-40B4-BE49-F238E27FC236}">
                  <a16:creationId xmlns:a16="http://schemas.microsoft.com/office/drawing/2014/main" id="{DEB54EFF-0E04-4362-AB91-5677353DF3ED}"/>
                </a:ext>
              </a:extLst>
            </p:cNvPr>
            <p:cNvCxnSpPr>
              <a:cxnSpLocks noChangeShapeType="1"/>
              <a:stCxn id="152616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19" name="Connettore 4 27">
              <a:extLst>
                <a:ext uri="{FF2B5EF4-FFF2-40B4-BE49-F238E27FC236}">
                  <a16:creationId xmlns:a16="http://schemas.microsoft.com/office/drawing/2014/main" id="{B2D1A239-3733-4781-BFAD-193FD86DC28F}"/>
                </a:ext>
              </a:extLst>
            </p:cNvPr>
            <p:cNvCxnSpPr>
              <a:cxnSpLocks noChangeShapeType="1"/>
              <a:endCxn id="152617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0" name="Connettore 4 28">
              <a:extLst>
                <a:ext uri="{FF2B5EF4-FFF2-40B4-BE49-F238E27FC236}">
                  <a16:creationId xmlns:a16="http://schemas.microsoft.com/office/drawing/2014/main" id="{9995EC58-83F5-41AB-BC7E-E7FDFE997175}"/>
                </a:ext>
              </a:extLst>
            </p:cNvPr>
            <p:cNvCxnSpPr>
              <a:cxnSpLocks noChangeShapeType="1"/>
              <a:stCxn id="152617" idx="0"/>
              <a:endCxn id="152598" idx="3"/>
            </p:cNvCxnSpPr>
            <p:nvPr/>
          </p:nvCxnSpPr>
          <p:spPr bwMode="auto">
            <a:xfrm rot="5400000" flipH="1" flipV="1">
              <a:off x="1986585" y="107759"/>
              <a:ext cx="929596" cy="2490042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1" name="Connettore 4 29">
              <a:extLst>
                <a:ext uri="{FF2B5EF4-FFF2-40B4-BE49-F238E27FC236}">
                  <a16:creationId xmlns:a16="http://schemas.microsoft.com/office/drawing/2014/main" id="{915EC41D-7693-4D29-803C-E2214FFD6567}"/>
                </a:ext>
              </a:extLst>
            </p:cNvPr>
            <p:cNvCxnSpPr>
              <a:cxnSpLocks noChangeShapeType="1"/>
              <a:stCxn id="152598" idx="2"/>
              <a:endCxn id="152616" idx="0"/>
            </p:cNvCxnSpPr>
            <p:nvPr/>
          </p:nvCxnSpPr>
          <p:spPr bwMode="auto">
            <a:xfrm rot="10800000" flipV="1">
              <a:off x="919212" y="643284"/>
              <a:ext cx="2588489" cy="1175891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2584" name="Gruppo 30">
            <a:extLst>
              <a:ext uri="{FF2B5EF4-FFF2-40B4-BE49-F238E27FC236}">
                <a16:creationId xmlns:a16="http://schemas.microsoft.com/office/drawing/2014/main" id="{8329E023-D479-4932-B63C-0CF0D2C9FE2B}"/>
              </a:ext>
            </a:extLst>
          </p:cNvPr>
          <p:cNvGrpSpPr>
            <a:grpSpLocks/>
          </p:cNvGrpSpPr>
          <p:nvPr/>
        </p:nvGrpSpPr>
        <p:grpSpPr bwMode="auto">
          <a:xfrm>
            <a:off x="8470900" y="987426"/>
            <a:ext cx="527050" cy="2379663"/>
            <a:chOff x="798896" y="999417"/>
            <a:chExt cx="527781" cy="2379051"/>
          </a:xfrm>
        </p:grpSpPr>
        <p:sp>
          <p:nvSpPr>
            <p:cNvPr id="85022" name="Rettangolo 31">
              <a:extLst>
                <a:ext uri="{FF2B5EF4-FFF2-40B4-BE49-F238E27FC236}">
                  <a16:creationId xmlns:a16="http://schemas.microsoft.com/office/drawing/2014/main" id="{35A08DA4-89E7-4393-983F-9CA0BB320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944"/>
              <a:ext cx="240045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>
                <a:defRPr/>
              </a:pPr>
              <a:r>
                <a:rPr lang="it-IT" altLang="it-IT" sz="1200">
                  <a:latin typeface="+mj-lt"/>
                </a:rPr>
                <a:t>TX</a:t>
              </a:r>
            </a:p>
          </p:txBody>
        </p:sp>
        <p:sp>
          <p:nvSpPr>
            <p:cNvPr id="85023" name="Rettangolo 32">
              <a:extLst>
                <a:ext uri="{FF2B5EF4-FFF2-40B4-BE49-F238E27FC236}">
                  <a16:creationId xmlns:a16="http://schemas.microsoft.com/office/drawing/2014/main" id="{0AD2737B-E7F2-430A-9410-69107E9BE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633" y="1818356"/>
              <a:ext cx="240044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>
                <a:defRPr/>
              </a:pPr>
              <a:r>
                <a:rPr lang="it-IT" altLang="it-IT" sz="1200">
                  <a:latin typeface="+mj-lt"/>
                </a:rPr>
                <a:t>RX</a:t>
              </a:r>
            </a:p>
          </p:txBody>
        </p:sp>
        <p:cxnSp>
          <p:nvCxnSpPr>
            <p:cNvPr id="152612" name="Connettore 4 33">
              <a:extLst>
                <a:ext uri="{FF2B5EF4-FFF2-40B4-BE49-F238E27FC236}">
                  <a16:creationId xmlns:a16="http://schemas.microsoft.com/office/drawing/2014/main" id="{F7870A45-FBC5-4B15-B4EB-F73152E6218E}"/>
                </a:ext>
              </a:extLst>
            </p:cNvPr>
            <p:cNvCxnSpPr>
              <a:cxnSpLocks noChangeShapeType="1"/>
              <a:stCxn id="85022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13" name="Connettore 4 34">
              <a:extLst>
                <a:ext uri="{FF2B5EF4-FFF2-40B4-BE49-F238E27FC236}">
                  <a16:creationId xmlns:a16="http://schemas.microsoft.com/office/drawing/2014/main" id="{6915384E-EAA7-4CC6-8D03-97D8588A5AE5}"/>
                </a:ext>
              </a:extLst>
            </p:cNvPr>
            <p:cNvCxnSpPr>
              <a:cxnSpLocks noChangeShapeType="1"/>
              <a:endCxn id="85023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14" name="Connettore 4 35">
              <a:extLst>
                <a:ext uri="{FF2B5EF4-FFF2-40B4-BE49-F238E27FC236}">
                  <a16:creationId xmlns:a16="http://schemas.microsoft.com/office/drawing/2014/main" id="{DFFCE20C-91ED-4D5C-8F00-29B205998BA4}"/>
                </a:ext>
              </a:extLst>
            </p:cNvPr>
            <p:cNvCxnSpPr>
              <a:cxnSpLocks noChangeShapeType="1"/>
              <a:stCxn id="85023" idx="0"/>
            </p:cNvCxnSpPr>
            <p:nvPr/>
          </p:nvCxnSpPr>
          <p:spPr bwMode="auto">
            <a:xfrm rot="5400000" flipH="1" flipV="1">
              <a:off x="857440" y="1348341"/>
              <a:ext cx="818159" cy="12031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15" name="Connettore 4 36">
              <a:extLst>
                <a:ext uri="{FF2B5EF4-FFF2-40B4-BE49-F238E27FC236}">
                  <a16:creationId xmlns:a16="http://schemas.microsoft.com/office/drawing/2014/main" id="{87277409-1B4E-4385-9B0C-0F9BB2E2FEB9}"/>
                </a:ext>
              </a:extLst>
            </p:cNvPr>
            <p:cNvCxnSpPr>
              <a:cxnSpLocks noChangeShapeType="1"/>
              <a:stCxn id="152597" idx="4"/>
              <a:endCxn id="85022" idx="0"/>
            </p:cNvCxnSpPr>
            <p:nvPr/>
          </p:nvCxnSpPr>
          <p:spPr bwMode="auto">
            <a:xfrm rot="5400000">
              <a:off x="630525" y="1288105"/>
              <a:ext cx="819759" cy="24238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2585" name="Gruppo 37">
            <a:extLst>
              <a:ext uri="{FF2B5EF4-FFF2-40B4-BE49-F238E27FC236}">
                <a16:creationId xmlns:a16="http://schemas.microsoft.com/office/drawing/2014/main" id="{961E2234-FDDB-4036-84DD-12C158B05077}"/>
              </a:ext>
            </a:extLst>
          </p:cNvPr>
          <p:cNvGrpSpPr>
            <a:grpSpLocks/>
          </p:cNvGrpSpPr>
          <p:nvPr/>
        </p:nvGrpSpPr>
        <p:grpSpPr bwMode="auto">
          <a:xfrm>
            <a:off x="7708900" y="641350"/>
            <a:ext cx="668338" cy="2736850"/>
            <a:chOff x="798896" y="641681"/>
            <a:chExt cx="668673" cy="2736787"/>
          </a:xfrm>
        </p:grpSpPr>
        <p:sp>
          <p:nvSpPr>
            <p:cNvPr id="152604" name="Rettangolo 38">
              <a:extLst>
                <a:ext uri="{FF2B5EF4-FFF2-40B4-BE49-F238E27FC236}">
                  <a16:creationId xmlns:a16="http://schemas.microsoft.com/office/drawing/2014/main" id="{6C2A9C84-ED17-41FE-A6A0-05DB2A99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2605" name="Rettangolo 39">
              <a:extLst>
                <a:ext uri="{FF2B5EF4-FFF2-40B4-BE49-F238E27FC236}">
                  <a16:creationId xmlns:a16="http://schemas.microsoft.com/office/drawing/2014/main" id="{2BABBF0A-1383-49CE-A2FC-4370A149E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2606" name="Connettore 4 40">
              <a:extLst>
                <a:ext uri="{FF2B5EF4-FFF2-40B4-BE49-F238E27FC236}">
                  <a16:creationId xmlns:a16="http://schemas.microsoft.com/office/drawing/2014/main" id="{A70AFB7C-C1F6-4A86-8BE3-B1033BFA1B6E}"/>
                </a:ext>
              </a:extLst>
            </p:cNvPr>
            <p:cNvCxnSpPr>
              <a:cxnSpLocks noChangeShapeType="1"/>
              <a:stCxn id="152604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07" name="Connettore 4 41">
              <a:extLst>
                <a:ext uri="{FF2B5EF4-FFF2-40B4-BE49-F238E27FC236}">
                  <a16:creationId xmlns:a16="http://schemas.microsoft.com/office/drawing/2014/main" id="{951C1709-5EB8-4AD5-81CA-F2C2C85018B1}"/>
                </a:ext>
              </a:extLst>
            </p:cNvPr>
            <p:cNvCxnSpPr>
              <a:cxnSpLocks noChangeShapeType="1"/>
              <a:endCxn id="152605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08" name="Connettore 4 42">
              <a:extLst>
                <a:ext uri="{FF2B5EF4-FFF2-40B4-BE49-F238E27FC236}">
                  <a16:creationId xmlns:a16="http://schemas.microsoft.com/office/drawing/2014/main" id="{56901284-E6A4-40BF-9E34-394014AB4C41}"/>
                </a:ext>
              </a:extLst>
            </p:cNvPr>
            <p:cNvCxnSpPr>
              <a:cxnSpLocks noChangeShapeType="1"/>
              <a:stCxn id="152605" idx="0"/>
              <a:endCxn id="152597" idx="3"/>
            </p:cNvCxnSpPr>
            <p:nvPr/>
          </p:nvCxnSpPr>
          <p:spPr bwMode="auto">
            <a:xfrm rot="5400000" flipH="1" flipV="1">
              <a:off x="871527" y="1221536"/>
              <a:ext cx="930877" cy="26120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09" name="Connettore 4 43">
              <a:extLst>
                <a:ext uri="{FF2B5EF4-FFF2-40B4-BE49-F238E27FC236}">
                  <a16:creationId xmlns:a16="http://schemas.microsoft.com/office/drawing/2014/main" id="{D5C75AA5-17AD-48D8-A217-636FFABBB96C}"/>
                </a:ext>
              </a:extLst>
            </p:cNvPr>
            <p:cNvCxnSpPr>
              <a:cxnSpLocks noChangeShapeType="1"/>
              <a:stCxn id="152597" idx="2"/>
              <a:endCxn id="152604" idx="0"/>
            </p:cNvCxnSpPr>
            <p:nvPr/>
          </p:nvCxnSpPr>
          <p:spPr bwMode="auto">
            <a:xfrm rot="10800000" flipV="1">
              <a:off x="919212" y="641681"/>
              <a:ext cx="359466" cy="1177496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32E4D42A-898D-424F-AAD3-3FBD03B37AE7}"/>
              </a:ext>
            </a:extLst>
          </p:cNvPr>
          <p:cNvSpPr/>
          <p:nvPr/>
        </p:nvSpPr>
        <p:spPr bwMode="auto">
          <a:xfrm>
            <a:off x="4556125" y="2701925"/>
            <a:ext cx="577850" cy="344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>
                <a:latin typeface="+mj-lt"/>
              </a:rPr>
              <a:t>80</a:t>
            </a:r>
          </a:p>
        </p:txBody>
      </p:sp>
      <p:cxnSp>
        <p:nvCxnSpPr>
          <p:cNvPr id="152587" name="Connettore 4 46">
            <a:extLst>
              <a:ext uri="{FF2B5EF4-FFF2-40B4-BE49-F238E27FC236}">
                <a16:creationId xmlns:a16="http://schemas.microsoft.com/office/drawing/2014/main" id="{25E6E562-5282-4362-B427-80312B7E2458}"/>
              </a:ext>
            </a:extLst>
          </p:cNvPr>
          <p:cNvCxnSpPr>
            <a:cxnSpLocks noChangeShapeType="1"/>
            <a:stCxn id="45" idx="2"/>
          </p:cNvCxnSpPr>
          <p:nvPr/>
        </p:nvCxnSpPr>
        <p:spPr bwMode="auto">
          <a:xfrm rot="5400000">
            <a:off x="4679157" y="3212307"/>
            <a:ext cx="331787" cy="127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Rettangolo 47">
            <a:extLst>
              <a:ext uri="{FF2B5EF4-FFF2-40B4-BE49-F238E27FC236}">
                <a16:creationId xmlns:a16="http://schemas.microsoft.com/office/drawing/2014/main" id="{310CC6FF-D729-4A8F-8A91-F7FA2E66926A}"/>
              </a:ext>
            </a:extLst>
          </p:cNvPr>
          <p:cNvSpPr/>
          <p:nvPr/>
        </p:nvSpPr>
        <p:spPr bwMode="auto">
          <a:xfrm>
            <a:off x="1639889" y="1241426"/>
            <a:ext cx="8931275" cy="19780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it-IT" b="1" err="1">
                <a:solidFill>
                  <a:schemeClr val="tx1"/>
                </a:solidFill>
                <a:latin typeface="+mj-lt"/>
              </a:rPr>
              <a:t>Transport</a:t>
            </a:r>
            <a:r>
              <a:rPr lang="it-IT" b="1">
                <a:solidFill>
                  <a:schemeClr val="tx1"/>
                </a:solidFill>
                <a:latin typeface="+mj-lt"/>
              </a:rPr>
              <a:t> </a:t>
            </a:r>
            <a:r>
              <a:rPr lang="it-IT" b="1" err="1">
                <a:solidFill>
                  <a:schemeClr val="tx1"/>
                </a:solidFill>
                <a:latin typeface="+mj-lt"/>
              </a:rPr>
              <a:t>Layer</a:t>
            </a:r>
            <a:r>
              <a:rPr lang="it-IT" b="1">
                <a:solidFill>
                  <a:schemeClr val="tx1"/>
                </a:solidFill>
                <a:latin typeface="+mj-lt"/>
              </a:rPr>
              <a:t> – TCP/UDP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0D773C03-3C93-4953-94E6-149041EBFDC7}"/>
              </a:ext>
            </a:extLst>
          </p:cNvPr>
          <p:cNvSpPr/>
          <p:nvPr/>
        </p:nvSpPr>
        <p:spPr bwMode="auto">
          <a:xfrm>
            <a:off x="2390278" y="4705144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1</a:t>
            </a:r>
            <a:endParaRPr lang="it-IT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E8C3EE9C-BA11-4300-AF5D-1481B2184977}"/>
              </a:ext>
            </a:extLst>
          </p:cNvPr>
          <p:cNvSpPr/>
          <p:nvPr/>
        </p:nvSpPr>
        <p:spPr bwMode="auto">
          <a:xfrm>
            <a:off x="5088521" y="4705144"/>
            <a:ext cx="2427171" cy="10587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2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225F1273-E28B-4201-BFF2-E26172051542}"/>
              </a:ext>
            </a:extLst>
          </p:cNvPr>
          <p:cNvSpPr/>
          <p:nvPr/>
        </p:nvSpPr>
        <p:spPr bwMode="auto">
          <a:xfrm>
            <a:off x="7690514" y="4705144"/>
            <a:ext cx="2427171" cy="10587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N</a:t>
            </a: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8DFE1B52-EAC7-4BDE-AA49-4F35D816D11D}"/>
              </a:ext>
            </a:extLst>
          </p:cNvPr>
          <p:cNvGrpSpPr/>
          <p:nvPr/>
        </p:nvGrpSpPr>
        <p:grpSpPr>
          <a:xfrm>
            <a:off x="2534565" y="4437246"/>
            <a:ext cx="527781" cy="1593515"/>
            <a:chOff x="798896" y="499105"/>
            <a:chExt cx="527781" cy="287936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5D088907-955A-4E0A-84D1-E3F5267A5C23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8254D936-CAED-40B0-A610-3BA6D35E4BFD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55" name="Connettore 4 54">
              <a:extLst>
                <a:ext uri="{FF2B5EF4-FFF2-40B4-BE49-F238E27FC236}">
                  <a16:creationId xmlns:a16="http://schemas.microsoft.com/office/drawing/2014/main" id="{B3F26EBE-5983-4BA5-B25B-34C101035EF8}"/>
                </a:ext>
              </a:extLst>
            </p:cNvPr>
            <p:cNvCxnSpPr>
              <a:stCxn id="53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Connettore 4 55">
              <a:extLst>
                <a:ext uri="{FF2B5EF4-FFF2-40B4-BE49-F238E27FC236}">
                  <a16:creationId xmlns:a16="http://schemas.microsoft.com/office/drawing/2014/main" id="{7792A362-19C8-4F79-B05E-52933EECF90A}"/>
                </a:ext>
              </a:extLst>
            </p:cNvPr>
            <p:cNvCxnSpPr>
              <a:endCxn id="54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Connettore 4 56">
              <a:extLst>
                <a:ext uri="{FF2B5EF4-FFF2-40B4-BE49-F238E27FC236}">
                  <a16:creationId xmlns:a16="http://schemas.microsoft.com/office/drawing/2014/main" id="{D79AD80F-89BA-4F8E-817A-540CB7BAFBCC}"/>
                </a:ext>
              </a:extLst>
            </p:cNvPr>
            <p:cNvCxnSpPr>
              <a:stCxn id="54" idx="0"/>
            </p:cNvCxnSpPr>
            <p:nvPr/>
          </p:nvCxnSpPr>
          <p:spPr bwMode="auto">
            <a:xfrm rot="5400000" flipH="1" flipV="1">
              <a:off x="549935" y="1155534"/>
              <a:ext cx="1318470" cy="5616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Connettore 4 57">
              <a:extLst>
                <a:ext uri="{FF2B5EF4-FFF2-40B4-BE49-F238E27FC236}">
                  <a16:creationId xmlns:a16="http://schemas.microsoft.com/office/drawing/2014/main" id="{0F27F401-777E-4DF8-BA41-FC292F915D8B}"/>
                </a:ext>
              </a:extLst>
            </p:cNvPr>
            <p:cNvCxnSpPr>
              <a:endCxn id="53" idx="0"/>
            </p:cNvCxnSpPr>
            <p:nvPr/>
          </p:nvCxnSpPr>
          <p:spPr bwMode="auto">
            <a:xfrm rot="16200000" flipH="1">
              <a:off x="259177" y="1159139"/>
              <a:ext cx="1320069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368D0C81-6748-4FDC-A205-0595C754EE01}"/>
              </a:ext>
            </a:extLst>
          </p:cNvPr>
          <p:cNvGrpSpPr/>
          <p:nvPr/>
        </p:nvGrpSpPr>
        <p:grpSpPr>
          <a:xfrm>
            <a:off x="5133475" y="4437246"/>
            <a:ext cx="527781" cy="1562137"/>
            <a:chOff x="798896" y="555803"/>
            <a:chExt cx="527781" cy="2822665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9E7E7580-F409-47B3-989A-221CE922C962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B04D3CFD-1DAD-42D3-9A50-122FDF031ED7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2" name="Connettore 4 61">
              <a:extLst>
                <a:ext uri="{FF2B5EF4-FFF2-40B4-BE49-F238E27FC236}">
                  <a16:creationId xmlns:a16="http://schemas.microsoft.com/office/drawing/2014/main" id="{F6A81F84-D58E-4399-9F2A-DC4B11D20FE6}"/>
                </a:ext>
              </a:extLst>
            </p:cNvPr>
            <p:cNvCxnSpPr>
              <a:stCxn id="60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Connettore 4 62">
              <a:extLst>
                <a:ext uri="{FF2B5EF4-FFF2-40B4-BE49-F238E27FC236}">
                  <a16:creationId xmlns:a16="http://schemas.microsoft.com/office/drawing/2014/main" id="{42C91EE0-B8A2-436C-BEB3-03E3C3D55629}"/>
                </a:ext>
              </a:extLst>
            </p:cNvPr>
            <p:cNvCxnSpPr>
              <a:endCxn id="61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nettore 4 63">
              <a:extLst>
                <a:ext uri="{FF2B5EF4-FFF2-40B4-BE49-F238E27FC236}">
                  <a16:creationId xmlns:a16="http://schemas.microsoft.com/office/drawing/2014/main" id="{F007F875-4A99-4A53-B5F8-F6461D366366}"/>
                </a:ext>
              </a:extLst>
            </p:cNvPr>
            <p:cNvCxnSpPr>
              <a:stCxn id="61" idx="0"/>
            </p:cNvCxnSpPr>
            <p:nvPr/>
          </p:nvCxnSpPr>
          <p:spPr bwMode="auto">
            <a:xfrm rot="5400000" flipH="1" flipV="1">
              <a:off x="575476" y="1186691"/>
              <a:ext cx="1261772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5" name="Connettore 4 64">
              <a:extLst>
                <a:ext uri="{FF2B5EF4-FFF2-40B4-BE49-F238E27FC236}">
                  <a16:creationId xmlns:a16="http://schemas.microsoft.com/office/drawing/2014/main" id="{48358AC4-4092-4D7B-A164-C9698E700B27}"/>
                </a:ext>
              </a:extLst>
            </p:cNvPr>
            <p:cNvCxnSpPr>
              <a:endCxn id="60" idx="0"/>
            </p:cNvCxnSpPr>
            <p:nvPr/>
          </p:nvCxnSpPr>
          <p:spPr bwMode="auto">
            <a:xfrm rot="16200000" flipH="1">
              <a:off x="287526" y="1187488"/>
              <a:ext cx="1263372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ADB607BB-9ECC-422B-AB37-7C64DCD6A9F4}"/>
              </a:ext>
            </a:extLst>
          </p:cNvPr>
          <p:cNvGrpSpPr/>
          <p:nvPr/>
        </p:nvGrpSpPr>
        <p:grpSpPr>
          <a:xfrm>
            <a:off x="7780510" y="4437248"/>
            <a:ext cx="527781" cy="1530759"/>
            <a:chOff x="798896" y="612503"/>
            <a:chExt cx="527781" cy="2765967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90C0F97E-0F32-457F-9363-5173A3682D4C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C79221E6-76D2-41D3-8D3D-B9EEC94DB4CA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9" name="Connettore 4 68">
              <a:extLst>
                <a:ext uri="{FF2B5EF4-FFF2-40B4-BE49-F238E27FC236}">
                  <a16:creationId xmlns:a16="http://schemas.microsoft.com/office/drawing/2014/main" id="{D691342F-3381-4AB0-9643-9DE97AADAE39}"/>
                </a:ext>
              </a:extLst>
            </p:cNvPr>
            <p:cNvCxnSpPr>
              <a:stCxn id="67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0" name="Connettore 4 69">
              <a:extLst>
                <a:ext uri="{FF2B5EF4-FFF2-40B4-BE49-F238E27FC236}">
                  <a16:creationId xmlns:a16="http://schemas.microsoft.com/office/drawing/2014/main" id="{7D25DFDA-2CFE-4C9E-BD3A-E423A00E714C}"/>
                </a:ext>
              </a:extLst>
            </p:cNvPr>
            <p:cNvCxnSpPr>
              <a:endCxn id="68" idx="2"/>
            </p:cNvCxnSpPr>
            <p:nvPr/>
          </p:nvCxnSpPr>
          <p:spPr bwMode="auto">
            <a:xfrm rot="5400000" flipH="1" flipV="1">
              <a:off x="873489" y="3045598"/>
              <a:ext cx="665743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Connettore 4 70">
              <a:extLst>
                <a:ext uri="{FF2B5EF4-FFF2-40B4-BE49-F238E27FC236}">
                  <a16:creationId xmlns:a16="http://schemas.microsoft.com/office/drawing/2014/main" id="{F6D33B18-7D1D-440E-8DA1-705CD72727E8}"/>
                </a:ext>
              </a:extLst>
            </p:cNvPr>
            <p:cNvCxnSpPr>
              <a:stCxn id="68" idx="0"/>
            </p:cNvCxnSpPr>
            <p:nvPr/>
          </p:nvCxnSpPr>
          <p:spPr bwMode="auto">
            <a:xfrm rot="5400000" flipH="1" flipV="1">
              <a:off x="606633" y="1212233"/>
              <a:ext cx="1205075" cy="5617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Connettore 4 71">
              <a:extLst>
                <a:ext uri="{FF2B5EF4-FFF2-40B4-BE49-F238E27FC236}">
                  <a16:creationId xmlns:a16="http://schemas.microsoft.com/office/drawing/2014/main" id="{B78431B5-88FD-4F67-971D-1E11DB671D61}"/>
                </a:ext>
              </a:extLst>
            </p:cNvPr>
            <p:cNvCxnSpPr>
              <a:endCxn id="67" idx="0"/>
            </p:cNvCxnSpPr>
            <p:nvPr/>
          </p:nvCxnSpPr>
          <p:spPr bwMode="auto">
            <a:xfrm rot="5400000">
              <a:off x="319052" y="1212664"/>
              <a:ext cx="1206674" cy="635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01A5F301-47A0-41CF-B38A-6DE6403D101C}"/>
              </a:ext>
            </a:extLst>
          </p:cNvPr>
          <p:cNvSpPr txBox="1"/>
          <p:nvPr/>
        </p:nvSpPr>
        <p:spPr>
          <a:xfrm>
            <a:off x="4976814" y="2406650"/>
            <a:ext cx="92233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sz="1600" err="1">
                <a:latin typeface="+mj-lt"/>
              </a:rPr>
              <a:t>Listening</a:t>
            </a:r>
            <a:endParaRPr lang="it-IT" sz="1600">
              <a:latin typeface="+mj-lt"/>
            </a:endParaRPr>
          </a:p>
          <a:p>
            <a:pPr algn="ctr">
              <a:defRPr/>
            </a:pPr>
            <a:r>
              <a:rPr lang="it-IT" sz="1600" err="1">
                <a:latin typeface="+mj-lt"/>
              </a:rPr>
              <a:t>Socket</a:t>
            </a:r>
            <a:endParaRPr lang="it-IT" sz="1600">
              <a:latin typeface="+mj-lt"/>
            </a:endParaRP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B28AD9B1-9256-48DE-B6ED-26D8FFC90467}"/>
              </a:ext>
            </a:extLst>
          </p:cNvPr>
          <p:cNvSpPr/>
          <p:nvPr/>
        </p:nvSpPr>
        <p:spPr bwMode="auto">
          <a:xfrm>
            <a:off x="7780338" y="3551239"/>
            <a:ext cx="1217612" cy="769937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>
                <a:latin typeface="+mj-lt"/>
              </a:rPr>
              <a:t>Routing</a:t>
            </a:r>
          </a:p>
          <a:p>
            <a:pPr>
              <a:defRPr/>
            </a:pPr>
            <a:r>
              <a:rPr lang="it-IT" err="1">
                <a:latin typeface="+mj-lt"/>
              </a:rPr>
              <a:t>Tables</a:t>
            </a:r>
            <a:endParaRPr lang="it-IT">
              <a:latin typeface="+mj-lt"/>
            </a:endParaRPr>
          </a:p>
          <a:p>
            <a:pPr>
              <a:defRPr/>
            </a:pPr>
            <a:endParaRPr lang="it-IT"/>
          </a:p>
        </p:txBody>
      </p:sp>
      <p:sp>
        <p:nvSpPr>
          <p:cNvPr id="152597" name="Ovale 82">
            <a:extLst>
              <a:ext uri="{FF2B5EF4-FFF2-40B4-BE49-F238E27FC236}">
                <a16:creationId xmlns:a16="http://schemas.microsoft.com/office/drawing/2014/main" id="{070AFA57-E372-4322-923C-F53C390FA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8325" y="295275"/>
            <a:ext cx="1289050" cy="692150"/>
          </a:xfrm>
          <a:prstGeom prst="ellipse">
            <a:avLst/>
          </a:prstGeom>
          <a:solidFill>
            <a:srgbClr val="FF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latin typeface="Times New Roman" panose="02020603050405020304" pitchFamily="18" charset="0"/>
              </a:rPr>
              <a:t>Application</a:t>
            </a:r>
          </a:p>
        </p:txBody>
      </p:sp>
      <p:sp>
        <p:nvSpPr>
          <p:cNvPr id="152598" name="Ovale 84">
            <a:extLst>
              <a:ext uri="{FF2B5EF4-FFF2-40B4-BE49-F238E27FC236}">
                <a16:creationId xmlns:a16="http://schemas.microsoft.com/office/drawing/2014/main" id="{E63C4F05-89F7-43DD-AE01-0FE4698C1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63" y="285750"/>
            <a:ext cx="1289050" cy="692150"/>
          </a:xfrm>
          <a:prstGeom prst="ellipse">
            <a:avLst/>
          </a:prstGeom>
          <a:solidFill>
            <a:srgbClr val="FF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latin typeface="Times New Roman" panose="02020603050405020304" pitchFamily="18" charset="0"/>
              </a:rPr>
              <a:t>Application</a:t>
            </a:r>
          </a:p>
        </p:txBody>
      </p:sp>
      <p:cxnSp>
        <p:nvCxnSpPr>
          <p:cNvPr id="152599" name="Connettore 4 91">
            <a:extLst>
              <a:ext uri="{FF2B5EF4-FFF2-40B4-BE49-F238E27FC236}">
                <a16:creationId xmlns:a16="http://schemas.microsoft.com/office/drawing/2014/main" id="{2F2152FA-62A2-45CE-A52D-2D01383D9282}"/>
              </a:ext>
            </a:extLst>
          </p:cNvPr>
          <p:cNvCxnSpPr>
            <a:cxnSpLocks noChangeShapeType="1"/>
            <a:stCxn id="45" idx="0"/>
            <a:endCxn id="152598" idx="4"/>
          </p:cNvCxnSpPr>
          <p:nvPr/>
        </p:nvCxnSpPr>
        <p:spPr bwMode="auto">
          <a:xfrm rot="5400000" flipH="1" flipV="1">
            <a:off x="4869657" y="953294"/>
            <a:ext cx="1724025" cy="17732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A041CF4-75E5-4E89-AD24-5F82EB451A3E}"/>
              </a:ext>
            </a:extLst>
          </p:cNvPr>
          <p:cNvSpPr txBox="1"/>
          <p:nvPr/>
        </p:nvSpPr>
        <p:spPr>
          <a:xfrm>
            <a:off x="9059863" y="1908176"/>
            <a:ext cx="9017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>
                <a:latin typeface="+mj-lt"/>
              </a:rPr>
              <a:t>TX+RX </a:t>
            </a:r>
          </a:p>
          <a:p>
            <a:pPr>
              <a:defRPr/>
            </a:pPr>
            <a:r>
              <a:rPr lang="it-IT" sz="2000">
                <a:latin typeface="+mj-lt"/>
              </a:rPr>
              <a:t>Buffer</a:t>
            </a:r>
          </a:p>
        </p:txBody>
      </p:sp>
      <p:grpSp>
        <p:nvGrpSpPr>
          <p:cNvPr id="152601" name="Gruppo 7">
            <a:extLst>
              <a:ext uri="{FF2B5EF4-FFF2-40B4-BE49-F238E27FC236}">
                <a16:creationId xmlns:a16="http://schemas.microsoft.com/office/drawing/2014/main" id="{3E74605E-F6D8-4E08-AC2E-3DBD7F0B785B}"/>
              </a:ext>
            </a:extLst>
          </p:cNvPr>
          <p:cNvGrpSpPr>
            <a:grpSpLocks/>
          </p:cNvGrpSpPr>
          <p:nvPr/>
        </p:nvGrpSpPr>
        <p:grpSpPr bwMode="auto">
          <a:xfrm>
            <a:off x="2563813" y="5967413"/>
            <a:ext cx="2074862" cy="703262"/>
            <a:chOff x="1039534" y="5968004"/>
            <a:chExt cx="2074431" cy="702303"/>
          </a:xfrm>
        </p:grpSpPr>
        <p:sp>
          <p:nvSpPr>
            <p:cNvPr id="152602" name="Freccia bidirezionale verticale 5">
              <a:extLst>
                <a:ext uri="{FF2B5EF4-FFF2-40B4-BE49-F238E27FC236}">
                  <a16:creationId xmlns:a16="http://schemas.microsoft.com/office/drawing/2014/main" id="{4FA40F07-0F6A-4EE0-B6C4-D66CFD75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534" y="5968004"/>
              <a:ext cx="498811" cy="702303"/>
            </a:xfrm>
            <a:prstGeom prst="upDownArrow">
              <a:avLst>
                <a:gd name="adj1" fmla="val 50000"/>
                <a:gd name="adj2" fmla="val 50002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45641F3-63F0-40D7-B411-5C38FC8FB184}"/>
                </a:ext>
              </a:extLst>
            </p:cNvPr>
            <p:cNvSpPr txBox="1"/>
            <p:nvPr/>
          </p:nvSpPr>
          <p:spPr>
            <a:xfrm>
              <a:off x="1355380" y="6131293"/>
              <a:ext cx="1758585" cy="369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err="1">
                  <a:latin typeface="+mj-lt"/>
                </a:rPr>
                <a:t>Physical</a:t>
              </a:r>
              <a:r>
                <a:rPr lang="it-IT">
                  <a:latin typeface="+mj-lt"/>
                </a:rPr>
                <a:t> medium</a:t>
              </a:r>
            </a:p>
          </p:txBody>
        </p:sp>
      </p:grpSp>
      <p:grpSp>
        <p:nvGrpSpPr>
          <p:cNvPr id="73" name="Group 233">
            <a:extLst>
              <a:ext uri="{FF2B5EF4-FFF2-40B4-BE49-F238E27FC236}">
                <a16:creationId xmlns:a16="http://schemas.microsoft.com/office/drawing/2014/main" id="{85C71E16-4BE5-48B6-B984-F70858A96B15}"/>
              </a:ext>
            </a:extLst>
          </p:cNvPr>
          <p:cNvGrpSpPr>
            <a:grpSpLocks/>
          </p:cNvGrpSpPr>
          <p:nvPr/>
        </p:nvGrpSpPr>
        <p:grpSpPr bwMode="auto">
          <a:xfrm>
            <a:off x="471555" y="231776"/>
            <a:ext cx="1100137" cy="874712"/>
            <a:chOff x="232" y="-484"/>
            <a:chExt cx="693" cy="551"/>
          </a:xfrm>
        </p:grpSpPr>
        <p:sp>
          <p:nvSpPr>
            <p:cNvPr id="74" name="Freeform 232">
              <a:extLst>
                <a:ext uri="{FF2B5EF4-FFF2-40B4-BE49-F238E27FC236}">
                  <a16:creationId xmlns:a16="http://schemas.microsoft.com/office/drawing/2014/main" id="{990FBE79-7914-431E-ABAE-F04E21191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" y="-484"/>
              <a:ext cx="693" cy="551"/>
            </a:xfrm>
            <a:custGeom>
              <a:avLst/>
              <a:gdLst>
                <a:gd name="T0" fmla="*/ 77 w 693"/>
                <a:gd name="T1" fmla="*/ 63 h 551"/>
                <a:gd name="T2" fmla="*/ 35 w 693"/>
                <a:gd name="T3" fmla="*/ 255 h 551"/>
                <a:gd name="T4" fmla="*/ 35 w 693"/>
                <a:gd name="T5" fmla="*/ 447 h 551"/>
                <a:gd name="T6" fmla="*/ 245 w 693"/>
                <a:gd name="T7" fmla="*/ 513 h 551"/>
                <a:gd name="T8" fmla="*/ 431 w 693"/>
                <a:gd name="T9" fmla="*/ 543 h 551"/>
                <a:gd name="T10" fmla="*/ 647 w 693"/>
                <a:gd name="T11" fmla="*/ 465 h 551"/>
                <a:gd name="T12" fmla="*/ 689 w 693"/>
                <a:gd name="T13" fmla="*/ 303 h 551"/>
                <a:gd name="T14" fmla="*/ 671 w 693"/>
                <a:gd name="T15" fmla="*/ 105 h 551"/>
                <a:gd name="T16" fmla="*/ 617 w 693"/>
                <a:gd name="T17" fmla="*/ 39 h 551"/>
                <a:gd name="T18" fmla="*/ 311 w 693"/>
                <a:gd name="T19" fmla="*/ 3 h 551"/>
                <a:gd name="T20" fmla="*/ 77 w 693"/>
                <a:gd name="T21" fmla="*/ 63 h 5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93"/>
                <a:gd name="T34" fmla="*/ 0 h 551"/>
                <a:gd name="T35" fmla="*/ 693 w 693"/>
                <a:gd name="T36" fmla="*/ 551 h 5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93" h="551">
                  <a:moveTo>
                    <a:pt x="77" y="63"/>
                  </a:moveTo>
                  <a:cubicBezTo>
                    <a:pt x="31" y="105"/>
                    <a:pt x="42" y="191"/>
                    <a:pt x="35" y="255"/>
                  </a:cubicBezTo>
                  <a:cubicBezTo>
                    <a:pt x="28" y="319"/>
                    <a:pt x="0" y="404"/>
                    <a:pt x="35" y="447"/>
                  </a:cubicBezTo>
                  <a:cubicBezTo>
                    <a:pt x="70" y="490"/>
                    <a:pt x="179" y="497"/>
                    <a:pt x="245" y="513"/>
                  </a:cubicBezTo>
                  <a:cubicBezTo>
                    <a:pt x="311" y="529"/>
                    <a:pt x="364" y="551"/>
                    <a:pt x="431" y="543"/>
                  </a:cubicBezTo>
                  <a:cubicBezTo>
                    <a:pt x="498" y="535"/>
                    <a:pt x="604" y="505"/>
                    <a:pt x="647" y="465"/>
                  </a:cubicBezTo>
                  <a:cubicBezTo>
                    <a:pt x="690" y="425"/>
                    <a:pt x="685" y="363"/>
                    <a:pt x="689" y="303"/>
                  </a:cubicBezTo>
                  <a:cubicBezTo>
                    <a:pt x="693" y="243"/>
                    <a:pt x="683" y="149"/>
                    <a:pt x="671" y="105"/>
                  </a:cubicBezTo>
                  <a:cubicBezTo>
                    <a:pt x="659" y="61"/>
                    <a:pt x="677" y="56"/>
                    <a:pt x="617" y="39"/>
                  </a:cubicBezTo>
                  <a:cubicBezTo>
                    <a:pt x="557" y="22"/>
                    <a:pt x="401" y="0"/>
                    <a:pt x="311" y="3"/>
                  </a:cubicBezTo>
                  <a:cubicBezTo>
                    <a:pt x="221" y="6"/>
                    <a:pt x="123" y="21"/>
                    <a:pt x="77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75" name="Object 16">
              <a:extLst>
                <a:ext uri="{FF2B5EF4-FFF2-40B4-BE49-F238E27FC236}">
                  <a16:creationId xmlns:a16="http://schemas.microsoft.com/office/drawing/2014/main" id="{D33E6A66-EE9E-4946-8F8B-C8313DC67D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969843"/>
                </p:ext>
              </p:extLst>
            </p:nvPr>
          </p:nvGraphicFramePr>
          <p:xfrm>
            <a:off x="275" y="-424"/>
            <a:ext cx="586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1307263" imgH="1084139" progId="">
                    <p:embed/>
                  </p:oleObj>
                </mc:Choice>
                <mc:Fallback>
                  <p:oleObj name="Clip" r:id="rId2" imgW="1307263" imgH="1084139" progId="">
                    <p:embed/>
                    <p:pic>
                      <p:nvPicPr>
                        <p:cNvPr id="75" name="Object 16">
                          <a:extLst>
                            <a:ext uri="{FF2B5EF4-FFF2-40B4-BE49-F238E27FC236}">
                              <a16:creationId xmlns:a16="http://schemas.microsoft.com/office/drawing/2014/main" id="{D33E6A66-EE9E-4946-8F8B-C8313DC67D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" y="-424"/>
                          <a:ext cx="586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2578" name="Titolo 1">
            <a:extLst>
              <a:ext uri="{FF2B5EF4-FFF2-40B4-BE49-F238E27FC236}">
                <a16:creationId xmlns:a16="http://schemas.microsoft.com/office/drawing/2014/main" id="{042C15C8-269E-453C-B554-4440DF5E9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4175" y="17464"/>
            <a:ext cx="7772400" cy="733425"/>
          </a:xfrm>
        </p:spPr>
        <p:txBody>
          <a:bodyPr/>
          <a:lstStyle/>
          <a:p>
            <a:pPr eaLnBrk="1" hangingPunct="1"/>
            <a:r>
              <a:rPr lang="it-IT" altLang="it-IT" sz="3600"/>
              <a:t>Endpoint – </a:t>
            </a:r>
            <a:r>
              <a:rPr lang="it-IT" altLang="it-IT" sz="3600" err="1"/>
              <a:t>has</a:t>
            </a:r>
            <a:r>
              <a:rPr lang="it-IT" altLang="it-IT" sz="3600"/>
              <a:t> </a:t>
            </a:r>
            <a:r>
              <a:rPr lang="it-IT" altLang="it-IT" sz="3600" err="1"/>
              <a:t>all</a:t>
            </a:r>
            <a:r>
              <a:rPr lang="it-IT" altLang="it-IT" sz="3600"/>
              <a:t> </a:t>
            </a:r>
            <a:r>
              <a:rPr lang="it-IT" altLang="it-IT" sz="3600" err="1"/>
              <a:t>levels</a:t>
            </a:r>
            <a:endParaRPr lang="it-IT" altLang="it-IT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827F98-5A5F-4E4A-A2E0-D2B098AF1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348117"/>
              </p:ext>
            </p:extLst>
          </p:nvPr>
        </p:nvGraphicFramePr>
        <p:xfrm>
          <a:off x="5135563" y="666750"/>
          <a:ext cx="1049338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Application</a:t>
                      </a:r>
                      <a:endParaRPr lang="it-IT" sz="140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Transport</a:t>
                      </a:r>
                      <a:endParaRPr lang="it-IT" sz="160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Network</a:t>
                      </a:r>
                      <a:endParaRPr lang="it-IT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Link</a:t>
                      </a:r>
                      <a:endParaRPr lang="it-IT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Physical</a:t>
                      </a:r>
                      <a:endParaRPr lang="it-IT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698" name="Rectangle 168">
            <a:extLst>
              <a:ext uri="{FF2B5EF4-FFF2-40B4-BE49-F238E27FC236}">
                <a16:creationId xmlns:a16="http://schemas.microsoft.com/office/drawing/2014/main" id="{980576F3-9029-4EC8-BB9A-3786196C9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19864" y="58738"/>
            <a:ext cx="38052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it-IT" sz="3600">
                <a:latin typeface="+mn-lt"/>
              </a:rPr>
              <a:t>Incapsulamento</a:t>
            </a:r>
          </a:p>
        </p:txBody>
      </p:sp>
      <p:sp>
        <p:nvSpPr>
          <p:cNvPr id="172" name="Segnaposto piè di pagina 3">
            <a:extLst>
              <a:ext uri="{FF2B5EF4-FFF2-40B4-BE49-F238E27FC236}">
                <a16:creationId xmlns:a16="http://schemas.microsoft.com/office/drawing/2014/main" id="{40778AFC-20CA-4656-8C38-0BB255F4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</a:p>
        </p:txBody>
      </p:sp>
      <p:sp>
        <p:nvSpPr>
          <p:cNvPr id="157700" name="Segnaposto numero diapositiva 4">
            <a:extLst>
              <a:ext uri="{FF2B5EF4-FFF2-40B4-BE49-F238E27FC236}">
                <a16:creationId xmlns:a16="http://schemas.microsoft.com/office/drawing/2014/main" id="{D146A722-DD74-42DA-8693-049BF39CD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93D7628E-42A8-4696-AA6E-AD82C7DC2B9A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31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7702" name="Freeform 3">
            <a:extLst>
              <a:ext uri="{FF2B5EF4-FFF2-40B4-BE49-F238E27FC236}">
                <a16:creationId xmlns:a16="http://schemas.microsoft.com/office/drawing/2014/main" id="{71F71798-6C83-471C-BEED-6A1F6EBBBD6B}"/>
              </a:ext>
            </a:extLst>
          </p:cNvPr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157703" name="Text Box 8">
            <a:extLst>
              <a:ext uri="{FF2B5EF4-FFF2-40B4-BE49-F238E27FC236}">
                <a16:creationId xmlns:a16="http://schemas.microsoft.com/office/drawing/2014/main" id="{25EEB24A-B128-4335-B1EC-C45B96581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4" y="182563"/>
            <a:ext cx="1292225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>
                <a:solidFill>
                  <a:srgbClr val="00B050"/>
                </a:solidFill>
                <a:latin typeface="+mn-lt"/>
              </a:rPr>
              <a:t>Alice.exe</a:t>
            </a:r>
          </a:p>
        </p:txBody>
      </p:sp>
      <p:graphicFrame>
        <p:nvGraphicFramePr>
          <p:cNvPr id="157718" name="Object 9">
            <a:extLst>
              <a:ext uri="{FF2B5EF4-FFF2-40B4-BE49-F238E27FC236}">
                <a16:creationId xmlns:a16="http://schemas.microsoft.com/office/drawing/2014/main" id="{F608740C-CD9A-48D8-BD05-CD235910A8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2726" y="12033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157718" name="Object 9">
                        <a:extLst>
                          <a:ext uri="{FF2B5EF4-FFF2-40B4-BE49-F238E27FC236}">
                            <a16:creationId xmlns:a16="http://schemas.microsoft.com/office/drawing/2014/main" id="{F608740C-CD9A-48D8-BD05-CD235910A8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6" y="12033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5" name="Freeform 10">
            <a:extLst>
              <a:ext uri="{FF2B5EF4-FFF2-40B4-BE49-F238E27FC236}">
                <a16:creationId xmlns:a16="http://schemas.microsoft.com/office/drawing/2014/main" id="{297BF6CD-7158-4411-A003-82D52BBC06DA}"/>
              </a:ext>
            </a:extLst>
          </p:cNvPr>
          <p:cNvSpPr>
            <a:spLocks/>
          </p:cNvSpPr>
          <p:nvPr/>
        </p:nvSpPr>
        <p:spPr bwMode="auto">
          <a:xfrm>
            <a:off x="6180138" y="654050"/>
            <a:ext cx="360362" cy="1868488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157862" name="Text Box 7">
            <a:extLst>
              <a:ext uri="{FF2B5EF4-FFF2-40B4-BE49-F238E27FC236}">
                <a16:creationId xmlns:a16="http://schemas.microsoft.com/office/drawing/2014/main" id="{099F9403-E04B-4579-B7A5-7B6ACF38C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90" y="1878173"/>
            <a:ext cx="7048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>
                <a:solidFill>
                  <a:srgbClr val="FF0000"/>
                </a:solidFill>
                <a:latin typeface="+mn-lt"/>
              </a:rPr>
              <a:t>frame</a:t>
            </a:r>
            <a:endParaRPr lang="en-US" altLang="it-IT" sz="16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54" name="Text Box 6">
            <a:extLst>
              <a:ext uri="{FF2B5EF4-FFF2-40B4-BE49-F238E27FC236}">
                <a16:creationId xmlns:a16="http://schemas.microsoft.com/office/drawing/2014/main" id="{2D8F7188-4410-4832-8512-D8AD750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487489"/>
            <a:ext cx="9842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>
                <a:solidFill>
                  <a:srgbClr val="FF0000"/>
                </a:solidFill>
                <a:latin typeface="+mn-lt"/>
              </a:rPr>
              <a:t>datagram</a:t>
            </a:r>
            <a:endParaRPr lang="en-US" altLang="it-IT" sz="16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8" name="Text Box 5">
            <a:extLst>
              <a:ext uri="{FF2B5EF4-FFF2-40B4-BE49-F238E27FC236}">
                <a16:creationId xmlns:a16="http://schemas.microsoft.com/office/drawing/2014/main" id="{3549F639-A478-423A-85E4-AC9C3004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1" y="1090614"/>
            <a:ext cx="904875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>
                <a:solidFill>
                  <a:srgbClr val="FF0000"/>
                </a:solidFill>
                <a:latin typeface="+mn-lt"/>
              </a:rPr>
              <a:t>segment</a:t>
            </a:r>
            <a:endParaRPr lang="en-US" altLang="it-IT" sz="16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4" name="Text Box 4">
            <a:extLst>
              <a:ext uri="{FF2B5EF4-FFF2-40B4-BE49-F238E27FC236}">
                <a16:creationId xmlns:a16="http://schemas.microsoft.com/office/drawing/2014/main" id="{16381C1C-8A19-4357-B20F-EE571FF3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1" y="701675"/>
            <a:ext cx="906463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>
                <a:solidFill>
                  <a:srgbClr val="FF0000"/>
                </a:solidFill>
                <a:latin typeface="+mn-lt"/>
              </a:rPr>
              <a:t>message</a:t>
            </a:r>
            <a:endParaRPr lang="en-US" altLang="it-IT" sz="16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Box 54">
            <a:extLst>
              <a:ext uri="{FF2B5EF4-FFF2-40B4-BE49-F238E27FC236}">
                <a16:creationId xmlns:a16="http://schemas.microsoft.com/office/drawing/2014/main" id="{CAD3284A-7A58-4A2E-AF7E-626D3CE7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4157663"/>
            <a:ext cx="10144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rgbClr val="00B050"/>
                </a:solidFill>
                <a:latin typeface="+mn-lt"/>
              </a:rPr>
              <a:t>Bob.exe</a:t>
            </a:r>
          </a:p>
        </p:txBody>
      </p:sp>
      <p:graphicFrame>
        <p:nvGraphicFramePr>
          <p:cNvPr id="157725" name="Object 55">
            <a:extLst>
              <a:ext uri="{FF2B5EF4-FFF2-40B4-BE49-F238E27FC236}">
                <a16:creationId xmlns:a16="http://schemas.microsoft.com/office/drawing/2014/main" id="{805AAE7B-A958-40B9-952B-EE3C4A3ED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3926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">
                  <p:embed/>
                </p:oleObj>
              </mc:Choice>
              <mc:Fallback>
                <p:oleObj name="Clip" r:id="rId5" imgW="1307263" imgH="1084139" progId="">
                  <p:embed/>
                  <p:pic>
                    <p:nvPicPr>
                      <p:cNvPr id="157725" name="Object 55">
                        <a:extLst>
                          <a:ext uri="{FF2B5EF4-FFF2-40B4-BE49-F238E27FC236}">
                            <a16:creationId xmlns:a16="http://schemas.microsoft.com/office/drawing/2014/main" id="{805AAE7B-A958-40B9-952B-EE3C4A3ED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6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0" name="Freeform 56">
            <a:extLst>
              <a:ext uri="{FF2B5EF4-FFF2-40B4-BE49-F238E27FC236}">
                <a16:creationId xmlns:a16="http://schemas.microsoft.com/office/drawing/2014/main" id="{BA60FEC1-06A9-46B6-B882-7EAEF2C6F964}"/>
              </a:ext>
            </a:extLst>
          </p:cNvPr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157721" name="Rectangle 57">
            <a:extLst>
              <a:ext uri="{FF2B5EF4-FFF2-40B4-BE49-F238E27FC236}">
                <a16:creationId xmlns:a16="http://schemas.microsoft.com/office/drawing/2014/main" id="{520EE299-9A37-4EF5-9730-A68F037F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157722" name="Rectangle 58">
            <a:extLst>
              <a:ext uri="{FF2B5EF4-FFF2-40B4-BE49-F238E27FC236}">
                <a16:creationId xmlns:a16="http://schemas.microsoft.com/office/drawing/2014/main" id="{C0BBD1D8-AEA8-4439-A252-57C9B90C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157723" name="Line 59">
            <a:extLst>
              <a:ext uri="{FF2B5EF4-FFF2-40B4-BE49-F238E27FC236}">
                <a16:creationId xmlns:a16="http://schemas.microsoft.com/office/drawing/2014/main" id="{5DDF0C4E-B65E-43C1-9EC7-6F6DE6CEB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57724" name="Text Box 60">
            <a:extLst>
              <a:ext uri="{FF2B5EF4-FFF2-40B4-BE49-F238E27FC236}">
                <a16:creationId xmlns:a16="http://schemas.microsoft.com/office/drawing/2014/main" id="{0F96CF23-D5F1-4F9F-B5CE-C86361F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physical</a:t>
            </a:r>
          </a:p>
        </p:txBody>
      </p:sp>
      <p:sp>
        <p:nvSpPr>
          <p:cNvPr id="5" name="Line 61">
            <a:extLst>
              <a:ext uri="{FF2B5EF4-FFF2-40B4-BE49-F238E27FC236}">
                <a16:creationId xmlns:a16="http://schemas.microsoft.com/office/drawing/2014/main" id="{3A6B137B-99B3-4AA4-94E3-F37ADF779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57726" name="Line 62">
            <a:extLst>
              <a:ext uri="{FF2B5EF4-FFF2-40B4-BE49-F238E27FC236}">
                <a16:creationId xmlns:a16="http://schemas.microsoft.com/office/drawing/2014/main" id="{B1DF4F1D-C93B-4929-924F-5D76CCA5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57727" name="Line 63">
            <a:extLst>
              <a:ext uri="{FF2B5EF4-FFF2-40B4-BE49-F238E27FC236}">
                <a16:creationId xmlns:a16="http://schemas.microsoft.com/office/drawing/2014/main" id="{AF380C88-CE4A-4B10-AE4B-9B883EC8D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grpSp>
        <p:nvGrpSpPr>
          <p:cNvPr id="13" name="Group 64">
            <a:extLst>
              <a:ext uri="{FF2B5EF4-FFF2-40B4-BE49-F238E27FC236}">
                <a16:creationId xmlns:a16="http://schemas.microsoft.com/office/drawing/2014/main" id="{228E6E99-30D9-4E8B-BE49-D0DF74F1972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5527676"/>
            <a:ext cx="1479550" cy="303213"/>
            <a:chOff x="332" y="2224"/>
            <a:chExt cx="932" cy="191"/>
          </a:xfrm>
        </p:grpSpPr>
        <p:sp>
          <p:nvSpPr>
            <p:cNvPr id="157836" name="Rectangle 65">
              <a:extLst>
                <a:ext uri="{FF2B5EF4-FFF2-40B4-BE49-F238E27FC236}">
                  <a16:creationId xmlns:a16="http://schemas.microsoft.com/office/drawing/2014/main" id="{06537549-3666-4F22-BC49-36299E65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37" name="Rectangle 66">
              <a:extLst>
                <a:ext uri="{FF2B5EF4-FFF2-40B4-BE49-F238E27FC236}">
                  <a16:creationId xmlns:a16="http://schemas.microsoft.com/office/drawing/2014/main" id="{AB730DA6-CA92-4E2B-AC39-147BC463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38" name="Rectangle 67">
              <a:extLst>
                <a:ext uri="{FF2B5EF4-FFF2-40B4-BE49-F238E27FC236}">
                  <a16:creationId xmlns:a16="http://schemas.microsoft.com/office/drawing/2014/main" id="{0BF83840-BE6B-41F9-9AC7-E9B99B3E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39" name="Rectangle 68">
              <a:extLst>
                <a:ext uri="{FF2B5EF4-FFF2-40B4-BE49-F238E27FC236}">
                  <a16:creationId xmlns:a16="http://schemas.microsoft.com/office/drawing/2014/main" id="{857D710D-A27C-447F-B0C6-419B2F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R2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40" name="Rectangle 69">
              <a:extLst>
                <a:ext uri="{FF2B5EF4-FFF2-40B4-BE49-F238E27FC236}">
                  <a16:creationId xmlns:a16="http://schemas.microsoft.com/office/drawing/2014/main" id="{A88CC2AF-AE01-42CA-9301-AC0458F8E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841" name="Line 70">
              <a:extLst>
                <a:ext uri="{FF2B5EF4-FFF2-40B4-BE49-F238E27FC236}">
                  <a16:creationId xmlns:a16="http://schemas.microsoft.com/office/drawing/2014/main" id="{4E16F1E2-B864-4C68-A989-66632FAA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42" name="Line 71">
              <a:extLst>
                <a:ext uri="{FF2B5EF4-FFF2-40B4-BE49-F238E27FC236}">
                  <a16:creationId xmlns:a16="http://schemas.microsoft.com/office/drawing/2014/main" id="{A989B2B8-AE91-4950-A0F0-5E9350C67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43" name="Line 72">
              <a:extLst>
                <a:ext uri="{FF2B5EF4-FFF2-40B4-BE49-F238E27FC236}">
                  <a16:creationId xmlns:a16="http://schemas.microsoft.com/office/drawing/2014/main" id="{EF219457-CFF0-441B-A004-F0073037C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4" name="Group 73">
            <a:extLst>
              <a:ext uri="{FF2B5EF4-FFF2-40B4-BE49-F238E27FC236}">
                <a16:creationId xmlns:a16="http://schemas.microsoft.com/office/drawing/2014/main" id="{C0F9C776-6246-40EA-960C-7203A3BF5098}"/>
              </a:ext>
            </a:extLst>
          </p:cNvPr>
          <p:cNvGrpSpPr>
            <a:grpSpLocks/>
          </p:cNvGrpSpPr>
          <p:nvPr/>
        </p:nvGrpSpPr>
        <p:grpSpPr bwMode="auto">
          <a:xfrm>
            <a:off x="1944689" y="5229226"/>
            <a:ext cx="1208087" cy="303213"/>
            <a:chOff x="501" y="1990"/>
            <a:chExt cx="761" cy="191"/>
          </a:xfrm>
        </p:grpSpPr>
        <p:sp>
          <p:nvSpPr>
            <p:cNvPr id="157830" name="Rectangle 74">
              <a:extLst>
                <a:ext uri="{FF2B5EF4-FFF2-40B4-BE49-F238E27FC236}">
                  <a16:creationId xmlns:a16="http://schemas.microsoft.com/office/drawing/2014/main" id="{8BCD051C-A580-4DAD-9E49-ED57AB22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31" name="Rectangle 75">
              <a:extLst>
                <a:ext uri="{FF2B5EF4-FFF2-40B4-BE49-F238E27FC236}">
                  <a16:creationId xmlns:a16="http://schemas.microsoft.com/office/drawing/2014/main" id="{3B0E33F3-926B-4AA9-B3F0-D946E9987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32" name="Rectangle 76">
              <a:extLst>
                <a:ext uri="{FF2B5EF4-FFF2-40B4-BE49-F238E27FC236}">
                  <a16:creationId xmlns:a16="http://schemas.microsoft.com/office/drawing/2014/main" id="{35F7B855-E51A-4D3B-B4CB-0B462592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33" name="Rectangle 77">
              <a:extLst>
                <a:ext uri="{FF2B5EF4-FFF2-40B4-BE49-F238E27FC236}">
                  <a16:creationId xmlns:a16="http://schemas.microsoft.com/office/drawing/2014/main" id="{A7582AC3-98A5-4801-B85D-E0DD8E0D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834" name="Line 78">
              <a:extLst>
                <a:ext uri="{FF2B5EF4-FFF2-40B4-BE49-F238E27FC236}">
                  <a16:creationId xmlns:a16="http://schemas.microsoft.com/office/drawing/2014/main" id="{75B51E9C-4B16-4A88-AFAC-5DCF2289B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35" name="Line 79">
              <a:extLst>
                <a:ext uri="{FF2B5EF4-FFF2-40B4-BE49-F238E27FC236}">
                  <a16:creationId xmlns:a16="http://schemas.microsoft.com/office/drawing/2014/main" id="{D12F3420-935D-4887-885C-D7FA4F109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5" name="Group 80">
            <a:extLst>
              <a:ext uri="{FF2B5EF4-FFF2-40B4-BE49-F238E27FC236}">
                <a16:creationId xmlns:a16="http://schemas.microsoft.com/office/drawing/2014/main" id="{19C10035-7085-4D0E-9D01-591943F92158}"/>
              </a:ext>
            </a:extLst>
          </p:cNvPr>
          <p:cNvGrpSpPr>
            <a:grpSpLocks/>
          </p:cNvGrpSpPr>
          <p:nvPr/>
        </p:nvGrpSpPr>
        <p:grpSpPr bwMode="auto">
          <a:xfrm>
            <a:off x="2281239" y="4921189"/>
            <a:ext cx="890588" cy="303213"/>
            <a:chOff x="645" y="1734"/>
            <a:chExt cx="561" cy="191"/>
          </a:xfrm>
        </p:grpSpPr>
        <p:sp>
          <p:nvSpPr>
            <p:cNvPr id="157826" name="Rectangle 81">
              <a:extLst>
                <a:ext uri="{FF2B5EF4-FFF2-40B4-BE49-F238E27FC236}">
                  <a16:creationId xmlns:a16="http://schemas.microsoft.com/office/drawing/2014/main" id="{AD30CD4D-B7A8-40AC-A29D-EE3A71AC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27" name="Rectangle 82">
              <a:extLst>
                <a:ext uri="{FF2B5EF4-FFF2-40B4-BE49-F238E27FC236}">
                  <a16:creationId xmlns:a16="http://schemas.microsoft.com/office/drawing/2014/main" id="{0838C6BA-4258-454C-AF1A-060CF2CA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28" name="Rectangle 83">
              <a:extLst>
                <a:ext uri="{FF2B5EF4-FFF2-40B4-BE49-F238E27FC236}">
                  <a16:creationId xmlns:a16="http://schemas.microsoft.com/office/drawing/2014/main" id="{8F54EDB3-3AA8-46C9-8A73-5543CEB4F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829" name="Line 84">
              <a:extLst>
                <a:ext uri="{FF2B5EF4-FFF2-40B4-BE49-F238E27FC236}">
                  <a16:creationId xmlns:a16="http://schemas.microsoft.com/office/drawing/2014/main" id="{044A161C-ABC1-4178-A13C-38DB72A9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6" name="Group 85">
            <a:extLst>
              <a:ext uri="{FF2B5EF4-FFF2-40B4-BE49-F238E27FC236}">
                <a16:creationId xmlns:a16="http://schemas.microsoft.com/office/drawing/2014/main" id="{856820C9-EF0B-4F17-A0B2-369D21BA0CE5}"/>
              </a:ext>
            </a:extLst>
          </p:cNvPr>
          <p:cNvGrpSpPr>
            <a:grpSpLocks/>
          </p:cNvGrpSpPr>
          <p:nvPr/>
        </p:nvGrpSpPr>
        <p:grpSpPr bwMode="auto">
          <a:xfrm>
            <a:off x="2483149" y="4610101"/>
            <a:ext cx="679450" cy="301625"/>
            <a:chOff x="780" y="1553"/>
            <a:chExt cx="428" cy="190"/>
          </a:xfrm>
        </p:grpSpPr>
        <p:sp>
          <p:nvSpPr>
            <p:cNvPr id="157824" name="Rectangle 86">
              <a:extLst>
                <a:ext uri="{FF2B5EF4-FFF2-40B4-BE49-F238E27FC236}">
                  <a16:creationId xmlns:a16="http://schemas.microsoft.com/office/drawing/2014/main" id="{2DECA778-0F19-4A31-A958-FF3D1623E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25" name="Rectangle 87">
              <a:extLst>
                <a:ext uri="{FF2B5EF4-FFF2-40B4-BE49-F238E27FC236}">
                  <a16:creationId xmlns:a16="http://schemas.microsoft.com/office/drawing/2014/main" id="{1FE1ED8B-493A-41B5-B786-2E24B575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</p:grpSp>
      <p:grpSp>
        <p:nvGrpSpPr>
          <p:cNvPr id="157738" name="Group 88">
            <a:extLst>
              <a:ext uri="{FF2B5EF4-FFF2-40B4-BE49-F238E27FC236}">
                <a16:creationId xmlns:a16="http://schemas.microsoft.com/office/drawing/2014/main" id="{291C78F6-56CB-471C-91D8-146A3A01B74E}"/>
              </a:ext>
            </a:extLst>
          </p:cNvPr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57819" name="Rectangle 89">
              <a:extLst>
                <a:ext uri="{FF2B5EF4-FFF2-40B4-BE49-F238E27FC236}">
                  <a16:creationId xmlns:a16="http://schemas.microsoft.com/office/drawing/2014/main" id="{7EE63915-2329-4FE6-A27C-15A3090B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20" name="Rectangle 90">
              <a:extLst>
                <a:ext uri="{FF2B5EF4-FFF2-40B4-BE49-F238E27FC236}">
                  <a16:creationId xmlns:a16="http://schemas.microsoft.com/office/drawing/2014/main" id="{59C62198-292C-41B5-9969-CEADB3DE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21" name="Line 91">
              <a:extLst>
                <a:ext uri="{FF2B5EF4-FFF2-40B4-BE49-F238E27FC236}">
                  <a16:creationId xmlns:a16="http://schemas.microsoft.com/office/drawing/2014/main" id="{7CE7EE65-1B46-4021-BC7D-1CB22AD6C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22" name="Text Box 92">
              <a:extLst>
                <a:ext uri="{FF2B5EF4-FFF2-40B4-BE49-F238E27FC236}">
                  <a16:creationId xmlns:a16="http://schemas.microsoft.com/office/drawing/2014/main" id="{BEB61BF3-EC88-45CA-86E3-BED2BD2B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network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physical</a:t>
              </a:r>
            </a:p>
          </p:txBody>
        </p:sp>
        <p:sp>
          <p:nvSpPr>
            <p:cNvPr id="157823" name="Line 93">
              <a:extLst>
                <a:ext uri="{FF2B5EF4-FFF2-40B4-BE49-F238E27FC236}">
                  <a16:creationId xmlns:a16="http://schemas.microsoft.com/office/drawing/2014/main" id="{815134FF-DF0E-46D7-B0B0-7F0FB1128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57739" name="Group 94">
            <a:extLst>
              <a:ext uri="{FF2B5EF4-FFF2-40B4-BE49-F238E27FC236}">
                <a16:creationId xmlns:a16="http://schemas.microsoft.com/office/drawing/2014/main" id="{C8EAD61B-E186-4661-95B3-0A337B86F58D}"/>
              </a:ext>
            </a:extLst>
          </p:cNvPr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6" name="Rectangle 95">
              <a:extLst>
                <a:ext uri="{FF2B5EF4-FFF2-40B4-BE49-F238E27FC236}">
                  <a16:creationId xmlns:a16="http://schemas.microsoft.com/office/drawing/2014/main" id="{08A87887-7045-445C-88F3-1BDDBB2DF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7" name="Rectangle 96">
              <a:extLst>
                <a:ext uri="{FF2B5EF4-FFF2-40B4-BE49-F238E27FC236}">
                  <a16:creationId xmlns:a16="http://schemas.microsoft.com/office/drawing/2014/main" id="{6E8BE8F5-92A8-4E43-8482-3296543B9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17" name="Line 97">
              <a:extLst>
                <a:ext uri="{FF2B5EF4-FFF2-40B4-BE49-F238E27FC236}">
                  <a16:creationId xmlns:a16="http://schemas.microsoft.com/office/drawing/2014/main" id="{20FC76F6-F00C-460B-949C-DC35F90C3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18" name="Text Box 98">
              <a:extLst>
                <a:ext uri="{FF2B5EF4-FFF2-40B4-BE49-F238E27FC236}">
                  <a16:creationId xmlns:a16="http://schemas.microsoft.com/office/drawing/2014/main" id="{1643A446-341D-46C0-A0C2-6984DBAD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physical</a:t>
              </a:r>
            </a:p>
          </p:txBody>
        </p:sp>
      </p:grpSp>
      <p:sp>
        <p:nvSpPr>
          <p:cNvPr id="157734" name="Freeform 99">
            <a:extLst>
              <a:ext uri="{FF2B5EF4-FFF2-40B4-BE49-F238E27FC236}">
                <a16:creationId xmlns:a16="http://schemas.microsoft.com/office/drawing/2014/main" id="{1CA8C4EC-509F-4923-B6AF-3B0641E0D411}"/>
              </a:ext>
            </a:extLst>
          </p:cNvPr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157736" name="Freeform 114">
            <a:extLst>
              <a:ext uri="{FF2B5EF4-FFF2-40B4-BE49-F238E27FC236}">
                <a16:creationId xmlns:a16="http://schemas.microsoft.com/office/drawing/2014/main" id="{F943D473-CF42-4C56-B0C4-F7A142411484}"/>
              </a:ext>
            </a:extLst>
          </p:cNvPr>
          <p:cNvSpPr>
            <a:spLocks/>
          </p:cNvSpPr>
          <p:nvPr/>
        </p:nvSpPr>
        <p:spPr bwMode="auto">
          <a:xfrm>
            <a:off x="4438650" y="781050"/>
            <a:ext cx="4178300" cy="525938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  <a:gd name="connsiteX0" fmla="*/ 2630 w 10000"/>
              <a:gd name="connsiteY0" fmla="*/ 0 h 9549"/>
              <a:gd name="connsiteX1" fmla="*/ 2648 w 10000"/>
              <a:gd name="connsiteY1" fmla="*/ 3828 h 9549"/>
              <a:gd name="connsiteX2" fmla="*/ 7877 w 10000"/>
              <a:gd name="connsiteY2" fmla="*/ 3828 h 9549"/>
              <a:gd name="connsiteX3" fmla="*/ 7877 w 10000"/>
              <a:gd name="connsiteY3" fmla="*/ 2956 h 9549"/>
              <a:gd name="connsiteX4" fmla="*/ 9934 w 10000"/>
              <a:gd name="connsiteY4" fmla="*/ 2956 h 9549"/>
              <a:gd name="connsiteX5" fmla="*/ 10000 w 10000"/>
              <a:gd name="connsiteY5" fmla="*/ 8596 h 9549"/>
              <a:gd name="connsiteX6" fmla="*/ 9493 w 10000"/>
              <a:gd name="connsiteY6" fmla="*/ 8177 h 9549"/>
              <a:gd name="connsiteX7" fmla="*/ 9478 w 10000"/>
              <a:gd name="connsiteY7" fmla="*/ 6446 h 9549"/>
              <a:gd name="connsiteX8" fmla="*/ 7554 w 10000"/>
              <a:gd name="connsiteY8" fmla="*/ 6446 h 9549"/>
              <a:gd name="connsiteX9" fmla="*/ 7554 w 10000"/>
              <a:gd name="connsiteY9" fmla="*/ 8419 h 9549"/>
              <a:gd name="connsiteX10" fmla="*/ 3188 w 10000"/>
              <a:gd name="connsiteY10" fmla="*/ 9549 h 9549"/>
              <a:gd name="connsiteX11" fmla="*/ 0 w 10000"/>
              <a:gd name="connsiteY11" fmla="*/ 9549 h 9549"/>
              <a:gd name="connsiteX12" fmla="*/ 0 w 10000"/>
              <a:gd name="connsiteY12" fmla="*/ 6787 h 9549"/>
              <a:gd name="connsiteX0" fmla="*/ 2630 w 10000"/>
              <a:gd name="connsiteY0" fmla="*/ 0 h 10024"/>
              <a:gd name="connsiteX1" fmla="*/ 2648 w 10000"/>
              <a:gd name="connsiteY1" fmla="*/ 4009 h 10024"/>
              <a:gd name="connsiteX2" fmla="*/ 7877 w 10000"/>
              <a:gd name="connsiteY2" fmla="*/ 4009 h 10024"/>
              <a:gd name="connsiteX3" fmla="*/ 7877 w 10000"/>
              <a:gd name="connsiteY3" fmla="*/ 3096 h 10024"/>
              <a:gd name="connsiteX4" fmla="*/ 9934 w 10000"/>
              <a:gd name="connsiteY4" fmla="*/ 3096 h 10024"/>
              <a:gd name="connsiteX5" fmla="*/ 10000 w 10000"/>
              <a:gd name="connsiteY5" fmla="*/ 9002 h 10024"/>
              <a:gd name="connsiteX6" fmla="*/ 9493 w 10000"/>
              <a:gd name="connsiteY6" fmla="*/ 8563 h 10024"/>
              <a:gd name="connsiteX7" fmla="*/ 9478 w 10000"/>
              <a:gd name="connsiteY7" fmla="*/ 6750 h 10024"/>
              <a:gd name="connsiteX8" fmla="*/ 7554 w 10000"/>
              <a:gd name="connsiteY8" fmla="*/ 6750 h 10024"/>
              <a:gd name="connsiteX9" fmla="*/ 7554 w 10000"/>
              <a:gd name="connsiteY9" fmla="*/ 8817 h 10024"/>
              <a:gd name="connsiteX10" fmla="*/ 3188 w 10000"/>
              <a:gd name="connsiteY10" fmla="*/ 10000 h 10024"/>
              <a:gd name="connsiteX11" fmla="*/ 1227 w 10000"/>
              <a:gd name="connsiteY11" fmla="*/ 10024 h 10024"/>
              <a:gd name="connsiteX12" fmla="*/ 0 w 10000"/>
              <a:gd name="connsiteY12" fmla="*/ 7108 h 10024"/>
              <a:gd name="connsiteX0" fmla="*/ 1403 w 8773"/>
              <a:gd name="connsiteY0" fmla="*/ 0 h 10024"/>
              <a:gd name="connsiteX1" fmla="*/ 1421 w 8773"/>
              <a:gd name="connsiteY1" fmla="*/ 4009 h 10024"/>
              <a:gd name="connsiteX2" fmla="*/ 6650 w 8773"/>
              <a:gd name="connsiteY2" fmla="*/ 4009 h 10024"/>
              <a:gd name="connsiteX3" fmla="*/ 6650 w 8773"/>
              <a:gd name="connsiteY3" fmla="*/ 3096 h 10024"/>
              <a:gd name="connsiteX4" fmla="*/ 8707 w 8773"/>
              <a:gd name="connsiteY4" fmla="*/ 3096 h 10024"/>
              <a:gd name="connsiteX5" fmla="*/ 8773 w 8773"/>
              <a:gd name="connsiteY5" fmla="*/ 9002 h 10024"/>
              <a:gd name="connsiteX6" fmla="*/ 8266 w 8773"/>
              <a:gd name="connsiteY6" fmla="*/ 8563 h 10024"/>
              <a:gd name="connsiteX7" fmla="*/ 8251 w 8773"/>
              <a:gd name="connsiteY7" fmla="*/ 6750 h 10024"/>
              <a:gd name="connsiteX8" fmla="*/ 6327 w 8773"/>
              <a:gd name="connsiteY8" fmla="*/ 6750 h 10024"/>
              <a:gd name="connsiteX9" fmla="*/ 6327 w 8773"/>
              <a:gd name="connsiteY9" fmla="*/ 8817 h 10024"/>
              <a:gd name="connsiteX10" fmla="*/ 1961 w 8773"/>
              <a:gd name="connsiteY10" fmla="*/ 10000 h 10024"/>
              <a:gd name="connsiteX11" fmla="*/ 0 w 8773"/>
              <a:gd name="connsiteY11" fmla="*/ 10024 h 10024"/>
              <a:gd name="connsiteX12" fmla="*/ 13 w 8773"/>
              <a:gd name="connsiteY12" fmla="*/ 7568 h 10024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7212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833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1797" y="0"/>
                </a:moveTo>
                <a:cubicBezTo>
                  <a:pt x="1804" y="1333"/>
                  <a:pt x="1826" y="2667"/>
                  <a:pt x="1833" y="3999"/>
                </a:cubicBezTo>
                <a:lnTo>
                  <a:pt x="7352" y="3999"/>
                </a:lnTo>
                <a:cubicBezTo>
                  <a:pt x="7347" y="3696"/>
                  <a:pt x="7342" y="3392"/>
                  <a:pt x="7337" y="3089"/>
                </a:cubicBezTo>
                <a:lnTo>
                  <a:pt x="9925" y="3089"/>
                </a:lnTo>
                <a:cubicBezTo>
                  <a:pt x="9950" y="5053"/>
                  <a:pt x="9975" y="7016"/>
                  <a:pt x="10000" y="8980"/>
                </a:cubicBezTo>
                <a:lnTo>
                  <a:pt x="9422" y="8542"/>
                </a:lnTo>
                <a:cubicBezTo>
                  <a:pt x="9416" y="7940"/>
                  <a:pt x="9411" y="7336"/>
                  <a:pt x="9405" y="6734"/>
                </a:cubicBezTo>
                <a:lnTo>
                  <a:pt x="6984" y="6734"/>
                </a:lnTo>
                <a:cubicBezTo>
                  <a:pt x="6974" y="7421"/>
                  <a:pt x="6964" y="8109"/>
                  <a:pt x="6954" y="8796"/>
                </a:cubicBezTo>
                <a:lnTo>
                  <a:pt x="2235" y="9976"/>
                </a:lnTo>
                <a:lnTo>
                  <a:pt x="0" y="10000"/>
                </a:lnTo>
                <a:cubicBezTo>
                  <a:pt x="5" y="9183"/>
                  <a:pt x="10" y="8367"/>
                  <a:pt x="15" y="75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grpSp>
        <p:nvGrpSpPr>
          <p:cNvPr id="22" name="Group 115">
            <a:extLst>
              <a:ext uri="{FF2B5EF4-FFF2-40B4-BE49-F238E27FC236}">
                <a16:creationId xmlns:a16="http://schemas.microsoft.com/office/drawing/2014/main" id="{893E5B23-DB07-470A-BA9E-F483979CA2B0}"/>
              </a:ext>
            </a:extLst>
          </p:cNvPr>
          <p:cNvGrpSpPr>
            <a:grpSpLocks/>
          </p:cNvGrpSpPr>
          <p:nvPr/>
        </p:nvGrpSpPr>
        <p:grpSpPr bwMode="auto">
          <a:xfrm>
            <a:off x="5447558" y="4546601"/>
            <a:ext cx="1794619" cy="303213"/>
            <a:chOff x="256" y="2224"/>
            <a:chExt cx="1008" cy="191"/>
          </a:xfrm>
        </p:grpSpPr>
        <p:sp>
          <p:nvSpPr>
            <p:cNvPr id="157794" name="Rectangle 116">
              <a:extLst>
                <a:ext uri="{FF2B5EF4-FFF2-40B4-BE49-F238E27FC236}">
                  <a16:creationId xmlns:a16="http://schemas.microsoft.com/office/drawing/2014/main" id="{09B5196E-16BF-469E-B96B-5655CF74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95" name="Rectangle 117">
              <a:extLst>
                <a:ext uri="{FF2B5EF4-FFF2-40B4-BE49-F238E27FC236}">
                  <a16:creationId xmlns:a16="http://schemas.microsoft.com/office/drawing/2014/main" id="{C2034EEB-1DE9-417C-8B96-2F6B71BD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8" name="Rectangle 118">
              <a:extLst>
                <a:ext uri="{FF2B5EF4-FFF2-40B4-BE49-F238E27FC236}">
                  <a16:creationId xmlns:a16="http://schemas.microsoft.com/office/drawing/2014/main" id="{8C9CAC22-D3B2-42C9-B3AC-39433743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9" name="Rectangle 119">
              <a:extLst>
                <a:ext uri="{FF2B5EF4-FFF2-40B4-BE49-F238E27FC236}">
                  <a16:creationId xmlns:a16="http://schemas.microsoft.com/office/drawing/2014/main" id="{4B64B6BF-1D16-4568-8C00-BF856ACC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2232"/>
              <a:ext cx="325" cy="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solidFill>
                    <a:srgbClr val="FF0000"/>
                  </a:solidFill>
                  <a:latin typeface="+mn-lt"/>
                </a:rPr>
                <a:t> R</a:t>
              </a:r>
              <a:r>
                <a:rPr lang="en-US" altLang="it-IT" sz="1400" baseline="-25000">
                  <a:solidFill>
                    <a:srgbClr val="FF0000"/>
                  </a:solidFill>
                  <a:latin typeface="+mn-lt"/>
                </a:rPr>
                <a:t>2</a:t>
              </a:r>
              <a:r>
                <a:rPr lang="en-US" altLang="it-IT" sz="1400">
                  <a:solidFill>
                    <a:srgbClr val="FF0000"/>
                  </a:solidFill>
                  <a:latin typeface="+mn-lt"/>
                </a:rPr>
                <a:t> 2</a:t>
              </a:r>
              <a:endParaRPr lang="en-US" altLang="it-IT" baseline="-2500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57798" name="Rectangle 120">
              <a:extLst>
                <a:ext uri="{FF2B5EF4-FFF2-40B4-BE49-F238E27FC236}">
                  <a16:creationId xmlns:a16="http://schemas.microsoft.com/office/drawing/2014/main" id="{23C7EBFF-75F7-4F52-9D82-BC7A93D7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99" name="Line 121">
              <a:extLst>
                <a:ext uri="{FF2B5EF4-FFF2-40B4-BE49-F238E27FC236}">
                  <a16:creationId xmlns:a16="http://schemas.microsoft.com/office/drawing/2014/main" id="{B96FC941-C86A-4F4A-ADB0-CCCEA2E75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00" name="Line 122">
              <a:extLst>
                <a:ext uri="{FF2B5EF4-FFF2-40B4-BE49-F238E27FC236}">
                  <a16:creationId xmlns:a16="http://schemas.microsoft.com/office/drawing/2014/main" id="{612EB48C-A200-4F42-9779-A30524E76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01" name="Line 123">
              <a:extLst>
                <a:ext uri="{FF2B5EF4-FFF2-40B4-BE49-F238E27FC236}">
                  <a16:creationId xmlns:a16="http://schemas.microsoft.com/office/drawing/2014/main" id="{46C0A092-A4FE-4CCE-96FC-AC4AF180C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23" name="Group 124">
            <a:extLst>
              <a:ext uri="{FF2B5EF4-FFF2-40B4-BE49-F238E27FC236}">
                <a16:creationId xmlns:a16="http://schemas.microsoft.com/office/drawing/2014/main" id="{391ABD3D-0D98-4655-88DA-22A83C7E48EB}"/>
              </a:ext>
            </a:extLst>
          </p:cNvPr>
          <p:cNvGrpSpPr>
            <a:grpSpLocks/>
          </p:cNvGrpSpPr>
          <p:nvPr/>
        </p:nvGrpSpPr>
        <p:grpSpPr bwMode="auto">
          <a:xfrm>
            <a:off x="6021389" y="4240213"/>
            <a:ext cx="1208087" cy="303212"/>
            <a:chOff x="501" y="1990"/>
            <a:chExt cx="761" cy="191"/>
          </a:xfrm>
        </p:grpSpPr>
        <p:sp>
          <p:nvSpPr>
            <p:cNvPr id="157788" name="Rectangle 125">
              <a:extLst>
                <a:ext uri="{FF2B5EF4-FFF2-40B4-BE49-F238E27FC236}">
                  <a16:creationId xmlns:a16="http://schemas.microsoft.com/office/drawing/2014/main" id="{1A4025D4-52BA-4CA3-9D20-325BA6F7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89" name="Rectangle 126">
              <a:extLst>
                <a:ext uri="{FF2B5EF4-FFF2-40B4-BE49-F238E27FC236}">
                  <a16:creationId xmlns:a16="http://schemas.microsoft.com/office/drawing/2014/main" id="{1B6CA4FF-F311-444A-A97C-1487A034F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90" name="Rectangle 127">
              <a:extLst>
                <a:ext uri="{FF2B5EF4-FFF2-40B4-BE49-F238E27FC236}">
                  <a16:creationId xmlns:a16="http://schemas.microsoft.com/office/drawing/2014/main" id="{9C6A14B5-5464-46D4-A995-D1F71340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0" name="Rectangle 128">
              <a:extLst>
                <a:ext uri="{FF2B5EF4-FFF2-40B4-BE49-F238E27FC236}">
                  <a16:creationId xmlns:a16="http://schemas.microsoft.com/office/drawing/2014/main" id="{F603484E-A1C6-403B-BC7F-16E18B6C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92" name="Line 129">
              <a:extLst>
                <a:ext uri="{FF2B5EF4-FFF2-40B4-BE49-F238E27FC236}">
                  <a16:creationId xmlns:a16="http://schemas.microsoft.com/office/drawing/2014/main" id="{5012A440-31D8-4E41-8267-4C003F9F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93" name="Line 130">
              <a:extLst>
                <a:ext uri="{FF2B5EF4-FFF2-40B4-BE49-F238E27FC236}">
                  <a16:creationId xmlns:a16="http://schemas.microsoft.com/office/drawing/2014/main" id="{0FE7D0F2-FACB-414E-A40D-B8C66092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26" name="Group 147">
            <a:extLst>
              <a:ext uri="{FF2B5EF4-FFF2-40B4-BE49-F238E27FC236}">
                <a16:creationId xmlns:a16="http://schemas.microsoft.com/office/drawing/2014/main" id="{58C051E0-CB7D-48FC-8DCE-D6F029354D5D}"/>
              </a:ext>
            </a:extLst>
          </p:cNvPr>
          <p:cNvGrpSpPr>
            <a:grpSpLocks/>
          </p:cNvGrpSpPr>
          <p:nvPr/>
        </p:nvGrpSpPr>
        <p:grpSpPr bwMode="auto">
          <a:xfrm>
            <a:off x="5932488" y="2354263"/>
            <a:ext cx="1479550" cy="303212"/>
            <a:chOff x="332" y="2224"/>
            <a:chExt cx="932" cy="191"/>
          </a:xfrm>
        </p:grpSpPr>
        <p:sp>
          <p:nvSpPr>
            <p:cNvPr id="157766" name="Rectangle 148">
              <a:extLst>
                <a:ext uri="{FF2B5EF4-FFF2-40B4-BE49-F238E27FC236}">
                  <a16:creationId xmlns:a16="http://schemas.microsoft.com/office/drawing/2014/main" id="{3EC13DF7-DEAD-46CB-A140-EE4FAB70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67" name="Rectangle 149">
              <a:extLst>
                <a:ext uri="{FF2B5EF4-FFF2-40B4-BE49-F238E27FC236}">
                  <a16:creationId xmlns:a16="http://schemas.microsoft.com/office/drawing/2014/main" id="{E2E23DEF-5BF5-4FD2-B47C-08ED3A47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8" name="Rectangle 150">
              <a:extLst>
                <a:ext uri="{FF2B5EF4-FFF2-40B4-BE49-F238E27FC236}">
                  <a16:creationId xmlns:a16="http://schemas.microsoft.com/office/drawing/2014/main" id="{B56F560C-5D39-469D-B4E0-1036E26A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9" name="Rectangle 151">
              <a:extLst>
                <a:ext uri="{FF2B5EF4-FFF2-40B4-BE49-F238E27FC236}">
                  <a16:creationId xmlns:a16="http://schemas.microsoft.com/office/drawing/2014/main" id="{9D54D306-87CE-45FF-81FF-0ABBACE6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1R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70" name="Rectangle 152">
              <a:extLst>
                <a:ext uri="{FF2B5EF4-FFF2-40B4-BE49-F238E27FC236}">
                  <a16:creationId xmlns:a16="http://schemas.microsoft.com/office/drawing/2014/main" id="{7D0FD937-673C-41D0-AE63-FC29CABB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71" name="Line 153">
              <a:extLst>
                <a:ext uri="{FF2B5EF4-FFF2-40B4-BE49-F238E27FC236}">
                  <a16:creationId xmlns:a16="http://schemas.microsoft.com/office/drawing/2014/main" id="{AE5957E3-FD39-4BC2-BBCD-F2C13425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72" name="Line 154">
              <a:extLst>
                <a:ext uri="{FF2B5EF4-FFF2-40B4-BE49-F238E27FC236}">
                  <a16:creationId xmlns:a16="http://schemas.microsoft.com/office/drawing/2014/main" id="{E3F42461-78B7-4E44-B957-7B0521E88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73" name="Line 155">
              <a:extLst>
                <a:ext uri="{FF2B5EF4-FFF2-40B4-BE49-F238E27FC236}">
                  <a16:creationId xmlns:a16="http://schemas.microsoft.com/office/drawing/2014/main" id="{F8B3A364-C3B0-4D94-80E2-21E3B444D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sp>
        <p:nvSpPr>
          <p:cNvPr id="157743" name="Text Box 166">
            <a:extLst>
              <a:ext uri="{FF2B5EF4-FFF2-40B4-BE49-F238E27FC236}">
                <a16:creationId xmlns:a16="http://schemas.microsoft.com/office/drawing/2014/main" id="{D56CABCF-A01E-41C1-8DD6-F46655D05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1" y="5411789"/>
            <a:ext cx="1158875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>
                <a:latin typeface="+mn-lt"/>
              </a:rPr>
              <a:t>Router (R)</a:t>
            </a:r>
          </a:p>
        </p:txBody>
      </p:sp>
      <p:sp>
        <p:nvSpPr>
          <p:cNvPr id="157744" name="Text Box 167">
            <a:extLst>
              <a:ext uri="{FF2B5EF4-FFF2-40B4-BE49-F238E27FC236}">
                <a16:creationId xmlns:a16="http://schemas.microsoft.com/office/drawing/2014/main" id="{FBEEE352-F9F9-4682-AF07-7EF5EAE9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0638" y="3098800"/>
            <a:ext cx="1122362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>
                <a:latin typeface="+mn-lt"/>
              </a:rPr>
              <a:t>Switch (S)</a:t>
            </a:r>
          </a:p>
        </p:txBody>
      </p:sp>
      <p:graphicFrame>
        <p:nvGraphicFramePr>
          <p:cNvPr id="176" name="Diagramma 175">
            <a:extLst>
              <a:ext uri="{FF2B5EF4-FFF2-40B4-BE49-F238E27FC236}">
                <a16:creationId xmlns:a16="http://schemas.microsoft.com/office/drawing/2014/main" id="{EAE97FBB-C185-43B1-96CD-133203AD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900260"/>
              </p:ext>
            </p:extLst>
          </p:nvPr>
        </p:nvGraphicFramePr>
        <p:xfrm>
          <a:off x="1749523" y="3004135"/>
          <a:ext cx="4903691" cy="110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7746" name="Text Box 54">
            <a:extLst>
              <a:ext uri="{FF2B5EF4-FFF2-40B4-BE49-F238E27FC236}">
                <a16:creationId xmlns:a16="http://schemas.microsoft.com/office/drawing/2014/main" id="{C7816EC7-BB43-4C1E-A4F7-D63A8A922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1" y="5570538"/>
            <a:ext cx="3143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  <p:sp>
        <p:nvSpPr>
          <p:cNvPr id="157747" name="Text Box 8">
            <a:extLst>
              <a:ext uri="{FF2B5EF4-FFF2-40B4-BE49-F238E27FC236}">
                <a16:creationId xmlns:a16="http://schemas.microsoft.com/office/drawing/2014/main" id="{68849CF0-A40E-4E6F-B0D6-3FF961B5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374776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>
                <a:solidFill>
                  <a:schemeClr val="accent2"/>
                </a:solidFill>
                <a:latin typeface="+mn-lt"/>
              </a:rPr>
              <a:t>I1,M1</a:t>
            </a:r>
          </a:p>
        </p:txBody>
      </p:sp>
      <p:sp>
        <p:nvSpPr>
          <p:cNvPr id="157748" name="Text Box 8">
            <a:extLst>
              <a:ext uri="{FF2B5EF4-FFF2-40B4-BE49-F238E27FC236}">
                <a16:creationId xmlns:a16="http://schemas.microsoft.com/office/drawing/2014/main" id="{A33A0AAD-E403-4D1D-9A63-2C9CC5F77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9" y="214313"/>
            <a:ext cx="13747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word.exe …</a:t>
            </a:r>
          </a:p>
        </p:txBody>
      </p:sp>
      <p:sp>
        <p:nvSpPr>
          <p:cNvPr id="157749" name="Text Box 8">
            <a:extLst>
              <a:ext uri="{FF2B5EF4-FFF2-40B4-BE49-F238E27FC236}">
                <a16:creationId xmlns:a16="http://schemas.microsoft.com/office/drawing/2014/main" id="{374E1714-BD87-49EF-A0D6-A2EDE443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163"/>
            <a:ext cx="13065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…excel.exe</a:t>
            </a:r>
          </a:p>
        </p:txBody>
      </p:sp>
      <p:sp>
        <p:nvSpPr>
          <p:cNvPr id="157750" name="Text Box 8">
            <a:extLst>
              <a:ext uri="{FF2B5EF4-FFF2-40B4-BE49-F238E27FC236}">
                <a16:creationId xmlns:a16="http://schemas.microsoft.com/office/drawing/2014/main" id="{8D117FFC-80A1-42CC-9B8F-A5D64F1F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9" y="4114800"/>
            <a:ext cx="12287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ffox.exe …</a:t>
            </a:r>
          </a:p>
        </p:txBody>
      </p:sp>
      <p:sp>
        <p:nvSpPr>
          <p:cNvPr id="157751" name="Text Box 8">
            <a:extLst>
              <a:ext uri="{FF2B5EF4-FFF2-40B4-BE49-F238E27FC236}">
                <a16:creationId xmlns:a16="http://schemas.microsoft.com/office/drawing/2014/main" id="{301BDD16-4B6E-48F9-8AD1-A1150973E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9" y="4114800"/>
            <a:ext cx="1436687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…emule.exe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E186E8-9D6F-4F32-A34C-866DB13C6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66707"/>
              </p:ext>
            </p:extLst>
          </p:nvPr>
        </p:nvGraphicFramePr>
        <p:xfrm>
          <a:off x="2006601" y="1879600"/>
          <a:ext cx="3051174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M1</a:t>
                      </a:r>
                      <a:r>
                        <a:rPr lang="en-US" sz="1400">
                          <a:sym typeface="Wingdings" panose="05000000000000000000" pitchFamily="2" charset="2"/>
                        </a:rPr>
                        <a:t>MR</a:t>
                      </a:r>
                      <a:r>
                        <a:rPr lang="en-US" sz="1400" baseline="-25000">
                          <a:sym typeface="Wingdings" panose="05000000000000000000" pitchFamily="2" charset="2"/>
                        </a:rPr>
                        <a:t>1</a:t>
                      </a:r>
                      <a:endParaRPr lang="it-IT" sz="140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I1</a:t>
                      </a:r>
                      <a:r>
                        <a:rPr lang="en-US" sz="1400">
                          <a:sym typeface="Wingdings" panose="05000000000000000000" pitchFamily="2" charset="2"/>
                        </a:rPr>
                        <a:t>I2</a:t>
                      </a:r>
                      <a:endParaRPr lang="it-IT" sz="140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PA</a:t>
                      </a:r>
                      <a:r>
                        <a:rPr lang="en-US" sz="14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/>
                        <a:t>PB</a:t>
                      </a:r>
                      <a:endParaRPr lang="it-IT" sz="140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</a:t>
                      </a:r>
                      <a:endParaRPr lang="it-IT" sz="140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" name="Table 2">
            <a:extLst>
              <a:ext uri="{FF2B5EF4-FFF2-40B4-BE49-F238E27FC236}">
                <a16:creationId xmlns:a16="http://schemas.microsoft.com/office/drawing/2014/main" id="{FA4442C6-9AA2-46F1-B440-2B55A3BD99F5}"/>
              </a:ext>
            </a:extLst>
          </p:cNvPr>
          <p:cNvGraphicFramePr>
            <a:graphicFrameLocks noGrp="1"/>
          </p:cNvGraphicFramePr>
          <p:nvPr/>
        </p:nvGraphicFramePr>
        <p:xfrm>
          <a:off x="2987675" y="1484313"/>
          <a:ext cx="2070100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I1</a:t>
                      </a:r>
                      <a:r>
                        <a:rPr lang="en-US" sz="1400">
                          <a:sym typeface="Wingdings" panose="05000000000000000000" pitchFamily="2" charset="2"/>
                        </a:rPr>
                        <a:t>I2</a:t>
                      </a:r>
                      <a:endParaRPr lang="it-IT" sz="140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PA</a:t>
                      </a:r>
                      <a:r>
                        <a:rPr lang="en-US" sz="14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/>
                        <a:t>PB</a:t>
                      </a:r>
                      <a:endParaRPr lang="it-IT" sz="140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</a:t>
                      </a:r>
                      <a:endParaRPr lang="it-IT" sz="140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Table 2">
            <a:extLst>
              <a:ext uri="{FF2B5EF4-FFF2-40B4-BE49-F238E27FC236}">
                <a16:creationId xmlns:a16="http://schemas.microsoft.com/office/drawing/2014/main" id="{12A11EB4-655E-428D-BF03-592EFEFE2A2C}"/>
              </a:ext>
            </a:extLst>
          </p:cNvPr>
          <p:cNvGraphicFramePr>
            <a:graphicFrameLocks noGrp="1"/>
          </p:cNvGraphicFramePr>
          <p:nvPr/>
        </p:nvGraphicFramePr>
        <p:xfrm>
          <a:off x="3678238" y="1087439"/>
          <a:ext cx="1382712" cy="344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8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PA</a:t>
                      </a:r>
                      <a:r>
                        <a:rPr lang="en-US" sz="14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/>
                        <a:t>PB</a:t>
                      </a:r>
                      <a:endParaRPr lang="it-IT" sz="140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</a:t>
                      </a:r>
                      <a:endParaRPr lang="it-IT" sz="140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Table 2">
            <a:extLst>
              <a:ext uri="{FF2B5EF4-FFF2-40B4-BE49-F238E27FC236}">
                <a16:creationId xmlns:a16="http://schemas.microsoft.com/office/drawing/2014/main" id="{A611618B-D368-488E-A6F4-66E9705F9092}"/>
              </a:ext>
            </a:extLst>
          </p:cNvPr>
          <p:cNvGraphicFramePr>
            <a:graphicFrameLocks noGrp="1"/>
          </p:cNvGraphicFramePr>
          <p:nvPr/>
        </p:nvGraphicFramePr>
        <p:xfrm>
          <a:off x="4465639" y="692150"/>
          <a:ext cx="592137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</a:t>
                      </a:r>
                      <a:endParaRPr lang="it-IT" sz="1400"/>
                    </a:p>
                  </a:txBody>
                  <a:tcPr marL="91551" marR="91551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14:cNvPr>
              <p14:cNvContentPartPr/>
              <p14:nvPr/>
            </p14:nvContentPartPr>
            <p14:xfrm>
              <a:off x="7582894" y="1246167"/>
              <a:ext cx="2107800" cy="3840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73534" y="1236807"/>
                <a:ext cx="2126520" cy="38588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7791" name="Object 9">
            <a:extLst>
              <a:ext uri="{FF2B5EF4-FFF2-40B4-BE49-F238E27FC236}">
                <a16:creationId xmlns:a16="http://schemas.microsoft.com/office/drawing/2014/main" id="{82B8EB52-588A-493F-820A-F8B93642C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78913" y="1165225"/>
          <a:ext cx="646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1307263" imgH="1084139" progId="">
                  <p:embed/>
                </p:oleObj>
              </mc:Choice>
              <mc:Fallback>
                <p:oleObj name="Clip" r:id="rId13" imgW="1307263" imgH="1084139" progId="">
                  <p:embed/>
                  <p:pic>
                    <p:nvPicPr>
                      <p:cNvPr id="157791" name="Object 9">
                        <a:extLst>
                          <a:ext uri="{FF2B5EF4-FFF2-40B4-BE49-F238E27FC236}">
                            <a16:creationId xmlns:a16="http://schemas.microsoft.com/office/drawing/2014/main" id="{82B8EB52-588A-493F-820A-F8B93642C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8913" y="1165225"/>
                        <a:ext cx="646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Text Box 8">
            <a:extLst>
              <a:ext uri="{FF2B5EF4-FFF2-40B4-BE49-F238E27FC236}">
                <a16:creationId xmlns:a16="http://schemas.microsoft.com/office/drawing/2014/main" id="{3558FB6E-6428-4EC9-8022-C02FFE14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76" y="1330326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>
                <a:solidFill>
                  <a:schemeClr val="accent2"/>
                </a:solidFill>
                <a:latin typeface="+mn-lt"/>
              </a:rPr>
              <a:t>I3, M3</a:t>
            </a:r>
          </a:p>
        </p:txBody>
      </p: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299A9C42-92FE-4640-A5AE-1E5AD13B2E7A}"/>
              </a:ext>
            </a:extLst>
          </p:cNvPr>
          <p:cNvGrpSpPr>
            <a:grpSpLocks/>
          </p:cNvGrpSpPr>
          <p:nvPr/>
        </p:nvGrpSpPr>
        <p:grpSpPr bwMode="auto">
          <a:xfrm>
            <a:off x="8818564" y="4268788"/>
            <a:ext cx="1208087" cy="303212"/>
            <a:chOff x="501" y="1990"/>
            <a:chExt cx="761" cy="191"/>
          </a:xfrm>
        </p:grpSpPr>
        <p:sp>
          <p:nvSpPr>
            <p:cNvPr id="157774" name="Rectangle 141">
              <a:extLst>
                <a:ext uri="{FF2B5EF4-FFF2-40B4-BE49-F238E27FC236}">
                  <a16:creationId xmlns:a16="http://schemas.microsoft.com/office/drawing/2014/main" id="{D49A9884-070E-4791-9E5F-8F4D7C7E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75" name="Rectangle 142">
              <a:extLst>
                <a:ext uri="{FF2B5EF4-FFF2-40B4-BE49-F238E27FC236}">
                  <a16:creationId xmlns:a16="http://schemas.microsoft.com/office/drawing/2014/main" id="{BCBCE3BE-2421-405F-9E9A-7E81A8B4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76" name="Rectangle 143">
              <a:extLst>
                <a:ext uri="{FF2B5EF4-FFF2-40B4-BE49-F238E27FC236}">
                  <a16:creationId xmlns:a16="http://schemas.microsoft.com/office/drawing/2014/main" id="{850B7F2A-1162-4BFF-9399-BF83CB5BA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77" name="Rectangle 144">
              <a:extLst>
                <a:ext uri="{FF2B5EF4-FFF2-40B4-BE49-F238E27FC236}">
                  <a16:creationId xmlns:a16="http://schemas.microsoft.com/office/drawing/2014/main" id="{B6AE1F4F-8638-411C-B702-021CB40C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78" name="Line 145">
              <a:extLst>
                <a:ext uri="{FF2B5EF4-FFF2-40B4-BE49-F238E27FC236}">
                  <a16:creationId xmlns:a16="http://schemas.microsoft.com/office/drawing/2014/main" id="{D56105C1-AA78-476B-94CD-92362D891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79" name="Line 146">
              <a:extLst>
                <a:ext uri="{FF2B5EF4-FFF2-40B4-BE49-F238E27FC236}">
                  <a16:creationId xmlns:a16="http://schemas.microsoft.com/office/drawing/2014/main" id="{A8B737F6-1299-4E5F-A43B-7337A7A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24" name="Group 131">
            <a:extLst>
              <a:ext uri="{FF2B5EF4-FFF2-40B4-BE49-F238E27FC236}">
                <a16:creationId xmlns:a16="http://schemas.microsoft.com/office/drawing/2014/main" id="{0A771816-1215-49B4-9D82-F05C715B4678}"/>
              </a:ext>
            </a:extLst>
          </p:cNvPr>
          <p:cNvGrpSpPr>
            <a:grpSpLocks/>
          </p:cNvGrpSpPr>
          <p:nvPr/>
        </p:nvGrpSpPr>
        <p:grpSpPr bwMode="auto">
          <a:xfrm>
            <a:off x="8559800" y="4575176"/>
            <a:ext cx="1479550" cy="303213"/>
            <a:chOff x="332" y="2224"/>
            <a:chExt cx="932" cy="191"/>
          </a:xfrm>
        </p:grpSpPr>
        <p:sp>
          <p:nvSpPr>
            <p:cNvPr id="157780" name="Rectangle 132">
              <a:extLst>
                <a:ext uri="{FF2B5EF4-FFF2-40B4-BE49-F238E27FC236}">
                  <a16:creationId xmlns:a16="http://schemas.microsoft.com/office/drawing/2014/main" id="{0AA0B039-539B-4D24-B326-FF0F3D4EB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81" name="Rectangle 133">
              <a:extLst>
                <a:ext uri="{FF2B5EF4-FFF2-40B4-BE49-F238E27FC236}">
                  <a16:creationId xmlns:a16="http://schemas.microsoft.com/office/drawing/2014/main" id="{5B38FB4F-CC9F-408E-9541-8A760D0C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82" name="Rectangle 134">
              <a:extLst>
                <a:ext uri="{FF2B5EF4-FFF2-40B4-BE49-F238E27FC236}">
                  <a16:creationId xmlns:a16="http://schemas.microsoft.com/office/drawing/2014/main" id="{CB45959F-2B34-44E1-A0D9-301BE363D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83" name="Rectangle 135">
              <a:extLst>
                <a:ext uri="{FF2B5EF4-FFF2-40B4-BE49-F238E27FC236}">
                  <a16:creationId xmlns:a16="http://schemas.microsoft.com/office/drawing/2014/main" id="{A30BEC6F-5A9C-4382-ADE0-30B72DED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1R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84" name="Rectangle 136">
              <a:extLst>
                <a:ext uri="{FF2B5EF4-FFF2-40B4-BE49-F238E27FC236}">
                  <a16:creationId xmlns:a16="http://schemas.microsoft.com/office/drawing/2014/main" id="{B05CCE78-ED6C-4AE5-B00C-27A1924CC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85" name="Line 137">
              <a:extLst>
                <a:ext uri="{FF2B5EF4-FFF2-40B4-BE49-F238E27FC236}">
                  <a16:creationId xmlns:a16="http://schemas.microsoft.com/office/drawing/2014/main" id="{A533F249-DB1A-4323-8E78-2F627B1CC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86" name="Line 138">
              <a:extLst>
                <a:ext uri="{FF2B5EF4-FFF2-40B4-BE49-F238E27FC236}">
                  <a16:creationId xmlns:a16="http://schemas.microsoft.com/office/drawing/2014/main" id="{2DD8A925-582D-4E57-A87F-1308DF949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87" name="Line 139">
              <a:extLst>
                <a:ext uri="{FF2B5EF4-FFF2-40B4-BE49-F238E27FC236}">
                  <a16:creationId xmlns:a16="http://schemas.microsoft.com/office/drawing/2014/main" id="{B59E78D5-6601-4BB6-B435-335D9600D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27" name="Group 156">
            <a:extLst>
              <a:ext uri="{FF2B5EF4-FFF2-40B4-BE49-F238E27FC236}">
                <a16:creationId xmlns:a16="http://schemas.microsoft.com/office/drawing/2014/main" id="{5E9B90CC-BE9E-4E8A-9AF8-4820133651DA}"/>
              </a:ext>
            </a:extLst>
          </p:cNvPr>
          <p:cNvGrpSpPr>
            <a:grpSpLocks/>
          </p:cNvGrpSpPr>
          <p:nvPr/>
        </p:nvGrpSpPr>
        <p:grpSpPr bwMode="auto">
          <a:xfrm>
            <a:off x="8774113" y="2382838"/>
            <a:ext cx="1479550" cy="303212"/>
            <a:chOff x="332" y="2224"/>
            <a:chExt cx="932" cy="191"/>
          </a:xfrm>
        </p:grpSpPr>
        <p:sp>
          <p:nvSpPr>
            <p:cNvPr id="157758" name="Rectangle 157">
              <a:extLst>
                <a:ext uri="{FF2B5EF4-FFF2-40B4-BE49-F238E27FC236}">
                  <a16:creationId xmlns:a16="http://schemas.microsoft.com/office/drawing/2014/main" id="{238E20E2-E0D0-465D-9C25-A93345B9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59" name="Rectangle 158">
              <a:extLst>
                <a:ext uri="{FF2B5EF4-FFF2-40B4-BE49-F238E27FC236}">
                  <a16:creationId xmlns:a16="http://schemas.microsoft.com/office/drawing/2014/main" id="{81FDB3F9-5BE0-40E0-8C75-B049E7A32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0" name="Rectangle 159">
              <a:extLst>
                <a:ext uri="{FF2B5EF4-FFF2-40B4-BE49-F238E27FC236}">
                  <a16:creationId xmlns:a16="http://schemas.microsoft.com/office/drawing/2014/main" id="{1B4889B3-7FF2-4903-A652-551A7BEE9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1" name="Rectangle 160">
              <a:extLst>
                <a:ext uri="{FF2B5EF4-FFF2-40B4-BE49-F238E27FC236}">
                  <a16:creationId xmlns:a16="http://schemas.microsoft.com/office/drawing/2014/main" id="{34FE4B0F-C787-4F5D-9E70-E5554C62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1R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2" name="Rectangle 161">
              <a:extLst>
                <a:ext uri="{FF2B5EF4-FFF2-40B4-BE49-F238E27FC236}">
                  <a16:creationId xmlns:a16="http://schemas.microsoft.com/office/drawing/2014/main" id="{BAFB8063-3647-47E9-8317-181328625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63" name="Line 162">
              <a:extLst>
                <a:ext uri="{FF2B5EF4-FFF2-40B4-BE49-F238E27FC236}">
                  <a16:creationId xmlns:a16="http://schemas.microsoft.com/office/drawing/2014/main" id="{414C906B-D452-4776-ACF7-823BC3D1B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64" name="Line 163">
              <a:extLst>
                <a:ext uri="{FF2B5EF4-FFF2-40B4-BE49-F238E27FC236}">
                  <a16:creationId xmlns:a16="http://schemas.microsoft.com/office/drawing/2014/main" id="{C6A2FEE6-C393-4B99-A8DF-419457BDF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65" name="Line 164">
              <a:extLst>
                <a:ext uri="{FF2B5EF4-FFF2-40B4-BE49-F238E27FC236}">
                  <a16:creationId xmlns:a16="http://schemas.microsoft.com/office/drawing/2014/main" id="{6916A5B3-E4A3-472A-AD71-5DF675835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57796" name="Group 100">
            <a:extLst>
              <a:ext uri="{FF2B5EF4-FFF2-40B4-BE49-F238E27FC236}">
                <a16:creationId xmlns:a16="http://schemas.microsoft.com/office/drawing/2014/main" id="{257C4869-7006-4110-BA3D-41C629E43CC4}"/>
              </a:ext>
            </a:extLst>
          </p:cNvPr>
          <p:cNvGrpSpPr>
            <a:grpSpLocks/>
          </p:cNvGrpSpPr>
          <p:nvPr/>
        </p:nvGrpSpPr>
        <p:grpSpPr bwMode="auto">
          <a:xfrm>
            <a:off x="9105901" y="4983164"/>
            <a:ext cx="766763" cy="433387"/>
            <a:chOff x="3600" y="219"/>
            <a:chExt cx="360" cy="175"/>
          </a:xfrm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1039661B-8531-4954-9A0F-5D1C087D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8" name="Line 102">
              <a:extLst>
                <a:ext uri="{FF2B5EF4-FFF2-40B4-BE49-F238E27FC236}">
                  <a16:creationId xmlns:a16="http://schemas.microsoft.com/office/drawing/2014/main" id="{DE8AE4D5-AEB8-4F8B-8D86-4E5CA0E4C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04" name="Line 103">
              <a:extLst>
                <a:ext uri="{FF2B5EF4-FFF2-40B4-BE49-F238E27FC236}">
                  <a16:creationId xmlns:a16="http://schemas.microsoft.com/office/drawing/2014/main" id="{37864B31-205F-4F31-AABF-0A32F48BC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05" name="Rectangle 104">
              <a:extLst>
                <a:ext uri="{FF2B5EF4-FFF2-40B4-BE49-F238E27FC236}">
                  <a16:creationId xmlns:a16="http://schemas.microsoft.com/office/drawing/2014/main" id="{F73806AD-4A68-4E8F-A268-1E7AE65C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06" name="Oval 105">
              <a:extLst>
                <a:ext uri="{FF2B5EF4-FFF2-40B4-BE49-F238E27FC236}">
                  <a16:creationId xmlns:a16="http://schemas.microsoft.com/office/drawing/2014/main" id="{21855FDD-310F-4A04-A095-2729BBF69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grpSp>
          <p:nvGrpSpPr>
            <p:cNvPr id="157815" name="Group 106">
              <a:extLst>
                <a:ext uri="{FF2B5EF4-FFF2-40B4-BE49-F238E27FC236}">
                  <a16:creationId xmlns:a16="http://schemas.microsoft.com/office/drawing/2014/main" id="{2B89B6ED-66C5-4D85-B026-A1D6692B7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57812" name="Line 107">
                <a:extLst>
                  <a:ext uri="{FF2B5EF4-FFF2-40B4-BE49-F238E27FC236}">
                    <a16:creationId xmlns:a16="http://schemas.microsoft.com/office/drawing/2014/main" id="{E8CD462A-0FCB-46E4-9A60-877B5875E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13" name="Line 108">
                <a:extLst>
                  <a:ext uri="{FF2B5EF4-FFF2-40B4-BE49-F238E27FC236}">
                    <a16:creationId xmlns:a16="http://schemas.microsoft.com/office/drawing/2014/main" id="{E88C285F-5ACC-4624-A2B0-F85FE78A0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14" name="Line 109">
                <a:extLst>
                  <a:ext uri="{FF2B5EF4-FFF2-40B4-BE49-F238E27FC236}">
                    <a16:creationId xmlns:a16="http://schemas.microsoft.com/office/drawing/2014/main" id="{D10C89C1-508E-4C3A-BBCE-1E1A8826C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  <p:grpSp>
          <p:nvGrpSpPr>
            <p:cNvPr id="157816" name="Group 110">
              <a:extLst>
                <a:ext uri="{FF2B5EF4-FFF2-40B4-BE49-F238E27FC236}">
                  <a16:creationId xmlns:a16="http://schemas.microsoft.com/office/drawing/2014/main" id="{36DC74AE-D438-4D7C-8E28-D4C5816322F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809" name="Line 111">
                <a:extLst>
                  <a:ext uri="{FF2B5EF4-FFF2-40B4-BE49-F238E27FC236}">
                    <a16:creationId xmlns:a16="http://schemas.microsoft.com/office/drawing/2014/main" id="{BE79A399-5354-494F-9F6F-D4C79C6DB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10" name="Line 112">
                <a:extLst>
                  <a:ext uri="{FF2B5EF4-FFF2-40B4-BE49-F238E27FC236}">
                    <a16:creationId xmlns:a16="http://schemas.microsoft.com/office/drawing/2014/main" id="{ECDEE813-1954-498D-836B-AD9E9F6F1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11" name="Line 113">
                <a:extLst>
                  <a:ext uri="{FF2B5EF4-FFF2-40B4-BE49-F238E27FC236}">
                    <a16:creationId xmlns:a16="http://schemas.microsoft.com/office/drawing/2014/main" id="{B5CEFAB4-AB49-4048-A3BA-AD3D8C251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</p:grpSp>
      <p:grpSp>
        <p:nvGrpSpPr>
          <p:cNvPr id="157797" name="Group 11">
            <a:extLst>
              <a:ext uri="{FF2B5EF4-FFF2-40B4-BE49-F238E27FC236}">
                <a16:creationId xmlns:a16="http://schemas.microsoft.com/office/drawing/2014/main" id="{AD2D8DC8-AC76-4559-B2FC-76F9D8DC1189}"/>
              </a:ext>
            </a:extLst>
          </p:cNvPr>
          <p:cNvGrpSpPr>
            <a:grpSpLocks/>
          </p:cNvGrpSpPr>
          <p:nvPr/>
        </p:nvGrpSpPr>
        <p:grpSpPr bwMode="auto">
          <a:xfrm>
            <a:off x="9012238" y="2827338"/>
            <a:ext cx="976312" cy="277812"/>
            <a:chOff x="198" y="3765"/>
            <a:chExt cx="693" cy="287"/>
          </a:xfrm>
        </p:grpSpPr>
        <p:sp>
          <p:nvSpPr>
            <p:cNvPr id="157872" name="Freeform 12">
              <a:extLst>
                <a:ext uri="{FF2B5EF4-FFF2-40B4-BE49-F238E27FC236}">
                  <a16:creationId xmlns:a16="http://schemas.microsoft.com/office/drawing/2014/main" id="{DA35A7E9-EEE2-4840-9064-B3ABAF6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73" name="Freeform 13">
              <a:extLst>
                <a:ext uri="{FF2B5EF4-FFF2-40B4-BE49-F238E27FC236}">
                  <a16:creationId xmlns:a16="http://schemas.microsoft.com/office/drawing/2014/main" id="{6B6BE6BE-04B6-4264-9036-5C9BE1D0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" y="3765"/>
              <a:ext cx="658" cy="280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74" name="Freeform 14">
              <a:extLst>
                <a:ext uri="{FF2B5EF4-FFF2-40B4-BE49-F238E27FC236}">
                  <a16:creationId xmlns:a16="http://schemas.microsoft.com/office/drawing/2014/main" id="{AFC8AD2F-AAC8-4764-9648-6FB99A12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grpSp>
          <p:nvGrpSpPr>
            <p:cNvPr id="157802" name="Group 15">
              <a:extLst>
                <a:ext uri="{FF2B5EF4-FFF2-40B4-BE49-F238E27FC236}">
                  <a16:creationId xmlns:a16="http://schemas.microsoft.com/office/drawing/2014/main" id="{BAD75372-F6AE-46FE-A9DA-49067F3C4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157880" name="Line 16">
                <a:extLst>
                  <a:ext uri="{FF2B5EF4-FFF2-40B4-BE49-F238E27FC236}">
                    <a16:creationId xmlns:a16="http://schemas.microsoft.com/office/drawing/2014/main" id="{40F553A2-DA3B-42D2-9437-517713546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50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81" name="Line 17">
                <a:extLst>
                  <a:ext uri="{FF2B5EF4-FFF2-40B4-BE49-F238E27FC236}">
                    <a16:creationId xmlns:a16="http://schemas.microsoft.com/office/drawing/2014/main" id="{7FBF37BC-A374-4515-B1AA-1E3B48D6D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4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82" name="Line 18">
                <a:extLst>
                  <a:ext uri="{FF2B5EF4-FFF2-40B4-BE49-F238E27FC236}">
                    <a16:creationId xmlns:a16="http://schemas.microsoft.com/office/drawing/2014/main" id="{11931AEE-F8C4-4F88-ACDC-79F118832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  <p:grpSp>
          <p:nvGrpSpPr>
            <p:cNvPr id="157803" name="Group 19">
              <a:extLst>
                <a:ext uri="{FF2B5EF4-FFF2-40B4-BE49-F238E27FC236}">
                  <a16:creationId xmlns:a16="http://schemas.microsoft.com/office/drawing/2014/main" id="{03ECEDAC-A18E-49D6-A1D6-3FEC08F7898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157877" name="Line 20">
                <a:extLst>
                  <a:ext uri="{FF2B5EF4-FFF2-40B4-BE49-F238E27FC236}">
                    <a16:creationId xmlns:a16="http://schemas.microsoft.com/office/drawing/2014/main" id="{AB293548-896F-45AB-8B5D-C2C7FB2C0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78" name="Line 21">
                <a:extLst>
                  <a:ext uri="{FF2B5EF4-FFF2-40B4-BE49-F238E27FC236}">
                    <a16:creationId xmlns:a16="http://schemas.microsoft.com/office/drawing/2014/main" id="{B7EA5912-AB27-4078-8585-676D89EA6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8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79" name="Line 22">
                <a:extLst>
                  <a:ext uri="{FF2B5EF4-FFF2-40B4-BE49-F238E27FC236}">
                    <a16:creationId xmlns:a16="http://schemas.microsoft.com/office/drawing/2014/main" id="{B6AC7F4F-7769-48F1-9BEC-7C542CA06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14:cNvPr>
              <p14:cNvContentPartPr/>
              <p14:nvPr/>
            </p14:nvContentPartPr>
            <p14:xfrm>
              <a:off x="5384640" y="5213520"/>
              <a:ext cx="3750120" cy="260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75280" y="5204160"/>
                <a:ext cx="376884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Text Box 8">
            <a:extLst>
              <a:ext uri="{FF2B5EF4-FFF2-40B4-BE49-F238E27FC236}">
                <a16:creationId xmlns:a16="http://schemas.microsoft.com/office/drawing/2014/main" id="{FBE7302F-2F2C-4D1A-AD42-0151FD4A3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027" y="4813897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baseline="-25000">
                <a:solidFill>
                  <a:schemeClr val="accent2"/>
                </a:solidFill>
                <a:latin typeface="+mn-lt"/>
              </a:rPr>
              <a:t>1</a:t>
            </a:r>
            <a:r>
              <a:rPr lang="en-US" altLang="it-IT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baseline="-25000">
                <a:solidFill>
                  <a:schemeClr val="accent2"/>
                </a:solidFill>
                <a:latin typeface="+mn-lt"/>
              </a:rPr>
              <a:t>1</a:t>
            </a:r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C306AF3B-23DB-4AC3-BC2B-29735D1F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166" y="5461000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baseline="-25000">
                <a:solidFill>
                  <a:schemeClr val="accent2"/>
                </a:solidFill>
                <a:latin typeface="+mn-lt"/>
              </a:rPr>
              <a:t>2</a:t>
            </a:r>
            <a:r>
              <a:rPr lang="en-US" altLang="it-IT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baseline="-2500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862" grpId="0"/>
      <p:bldP spid="157854" grpId="0"/>
      <p:bldP spid="157848" grpId="0"/>
      <p:bldP spid="1578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olo 1">
            <a:extLst>
              <a:ext uri="{FF2B5EF4-FFF2-40B4-BE49-F238E27FC236}">
                <a16:creationId xmlns:a16="http://schemas.microsoft.com/office/drawing/2014/main" id="{B20A076C-ED4F-4909-92BC-463298F56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Incapsulamento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2522AE-DE4D-4189-A2B7-C4D7E88C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9748" name="Segnaposto numero diapositiva 3">
            <a:extLst>
              <a:ext uri="{FF2B5EF4-FFF2-40B4-BE49-F238E27FC236}">
                <a16:creationId xmlns:a16="http://schemas.microsoft.com/office/drawing/2014/main" id="{700B6BE4-E3DC-406B-A79E-26DCC1F16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D04F9C72-D25A-4DBB-AF9C-3831843BEFFF}" type="slidenum">
              <a:rPr lang="en-US" altLang="it-IT" sz="1400">
                <a:cs typeface="Arial" panose="020B0604020202020204" pitchFamily="34" charset="0"/>
              </a:rPr>
              <a:pPr eaLnBrk="0" hangingPunct="0"/>
              <a:t>32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pic>
        <p:nvPicPr>
          <p:cNvPr id="159749" name="Picture 2">
            <a:extLst>
              <a:ext uri="{FF2B5EF4-FFF2-40B4-BE49-F238E27FC236}">
                <a16:creationId xmlns:a16="http://schemas.microsoft.com/office/drawing/2014/main" id="{3BEC7247-D456-4BC8-8E9B-0A6228BD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0" y="1328675"/>
            <a:ext cx="6981825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ow to Use Wireshark, the Best Packet Analyzer Around">
            <a:extLst>
              <a:ext uri="{FF2B5EF4-FFF2-40B4-BE49-F238E27FC236}">
                <a16:creationId xmlns:a16="http://schemas.microsoft.com/office/drawing/2014/main" id="{60E0AA65-B6D2-40FB-977A-164AD810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31" y="1690688"/>
            <a:ext cx="5104384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1F1F3-1BFB-46E1-9261-2D9825AC8EB7}"/>
              </a:ext>
            </a:extLst>
          </p:cNvPr>
          <p:cNvSpPr txBox="1"/>
          <p:nvPr/>
        </p:nvSpPr>
        <p:spPr>
          <a:xfrm>
            <a:off x="7802880" y="4669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hlinkClick r:id="rId4"/>
              </a:rPr>
              <a:t>https://www.wireshark.org/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C0F27218-D0D7-4257-8DA5-912E1FBEE1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0250" y="333375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it-IT" sz="3600"/>
              <a:t>Un po’ di storia</a:t>
            </a:r>
            <a:endParaRPr lang="en-US" alt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2A5959C0-14FD-46C9-AC6F-BB94D27D4A5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790700"/>
            <a:ext cx="3695700" cy="4457700"/>
          </a:xfrm>
        </p:spPr>
        <p:txBody>
          <a:bodyPr/>
          <a:lstStyle/>
          <a:p>
            <a:pPr eaLnBrk="1" hangingPunct="1"/>
            <a:r>
              <a:rPr lang="en-US" altLang="it-IT" sz="2000">
                <a:solidFill>
                  <a:schemeClr val="accent2"/>
                </a:solidFill>
              </a:rPr>
              <a:t>1961:</a:t>
            </a:r>
            <a:r>
              <a:rPr lang="en-US" altLang="it-IT" sz="2000"/>
              <a:t> Kleinrock – La teoria delle code mostra che le reti a pacchetto hanno senso</a:t>
            </a:r>
          </a:p>
          <a:p>
            <a:pPr eaLnBrk="1" hangingPunct="1"/>
            <a:r>
              <a:rPr lang="en-US" altLang="it-IT" sz="2000">
                <a:solidFill>
                  <a:schemeClr val="accent2"/>
                </a:solidFill>
              </a:rPr>
              <a:t>1964:</a:t>
            </a:r>
            <a:r>
              <a:rPr lang="en-US" altLang="it-IT" sz="2000"/>
              <a:t> Baran – reti a pacchetto nelle installazioni militari</a:t>
            </a:r>
          </a:p>
          <a:p>
            <a:pPr eaLnBrk="1" hangingPunct="1"/>
            <a:r>
              <a:rPr lang="en-US" altLang="it-IT" sz="2000">
                <a:solidFill>
                  <a:schemeClr val="accent2"/>
                </a:solidFill>
              </a:rPr>
              <a:t>1967:</a:t>
            </a:r>
            <a:r>
              <a:rPr lang="en-US" altLang="it-IT" sz="2000"/>
              <a:t> ARPAnet concepita dalla Advanced Research Projects Agency</a:t>
            </a:r>
          </a:p>
          <a:p>
            <a:pPr eaLnBrk="1" hangingPunct="1"/>
            <a:r>
              <a:rPr lang="en-US" altLang="it-IT" sz="2000">
                <a:solidFill>
                  <a:schemeClr val="accent2"/>
                </a:solidFill>
              </a:rPr>
              <a:t>1969:</a:t>
            </a:r>
            <a:r>
              <a:rPr lang="en-US" altLang="it-IT" sz="2000"/>
              <a:t> il primo nodo ARPAnet operazionale</a:t>
            </a:r>
          </a:p>
          <a:p>
            <a:pPr eaLnBrk="1" hangingPunct="1"/>
            <a:endParaRPr lang="en-US" altLang="it-IT" sz="2000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DBC79DB9-0F88-4E29-943D-E3B071D960A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881688" y="1800226"/>
            <a:ext cx="4786312" cy="4448175"/>
          </a:xfrm>
        </p:spPr>
        <p:txBody>
          <a:bodyPr/>
          <a:lstStyle/>
          <a:p>
            <a:pPr eaLnBrk="1" hangingPunct="1"/>
            <a:r>
              <a:rPr lang="en-US" altLang="it-IT" sz="1800">
                <a:solidFill>
                  <a:schemeClr val="accent2"/>
                </a:solidFill>
              </a:rPr>
              <a:t>1972:</a:t>
            </a:r>
            <a:r>
              <a:rPr lang="en-US" altLang="it-IT" sz="1800"/>
              <a:t> </a:t>
            </a:r>
          </a:p>
          <a:p>
            <a:pPr lvl="1" eaLnBrk="1" hangingPunct="1"/>
            <a:r>
              <a:rPr lang="en-US" altLang="it-IT"/>
              <a:t>Demo pubblica di ARPAnet</a:t>
            </a:r>
          </a:p>
          <a:p>
            <a:pPr lvl="1" eaLnBrk="1" hangingPunct="1"/>
            <a:r>
              <a:rPr lang="en-US" altLang="it-IT"/>
              <a:t>NCP (Network Control Protocol): primo protocollo host-to-host </a:t>
            </a:r>
          </a:p>
          <a:p>
            <a:pPr lvl="1" eaLnBrk="1" hangingPunct="1"/>
            <a:r>
              <a:rPr lang="en-US" altLang="it-IT"/>
              <a:t>primo programma e-mail</a:t>
            </a:r>
          </a:p>
          <a:p>
            <a:pPr lvl="1" eaLnBrk="1" hangingPunct="1"/>
            <a:r>
              <a:rPr lang="en-US" altLang="it-IT"/>
              <a:t>ARPAnet ha 15 nodi</a:t>
            </a:r>
          </a:p>
        </p:txBody>
      </p:sp>
      <p:sp>
        <p:nvSpPr>
          <p:cNvPr id="7" name="Segnaposto piè di pagina 5">
            <a:extLst>
              <a:ext uri="{FF2B5EF4-FFF2-40B4-BE49-F238E27FC236}">
                <a16:creationId xmlns:a16="http://schemas.microsoft.com/office/drawing/2014/main" id="{A811CCCC-F2CE-437B-B6CA-D8D38D2A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60774" name="Segnaposto numero diapositiva 6">
            <a:extLst>
              <a:ext uri="{FF2B5EF4-FFF2-40B4-BE49-F238E27FC236}">
                <a16:creationId xmlns:a16="http://schemas.microsoft.com/office/drawing/2014/main" id="{DD81A1BD-1178-4214-A40B-A960BA102B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B6DED2B5-4C91-4CDB-A988-D7050A049BCC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33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60775" name="Picture 6" descr="arpanet2">
            <a:extLst>
              <a:ext uri="{FF2B5EF4-FFF2-40B4-BE49-F238E27FC236}">
                <a16:creationId xmlns:a16="http://schemas.microsoft.com/office/drawing/2014/main" id="{1F93ED2E-B8FA-4412-8CF1-0CA896DE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5462588" y="3968750"/>
            <a:ext cx="2976562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6" name="Rectangle 5">
            <a:extLst>
              <a:ext uri="{FF2B5EF4-FFF2-40B4-BE49-F238E27FC236}">
                <a16:creationId xmlns:a16="http://schemas.microsoft.com/office/drawing/2014/main" id="{4EEF2229-03EF-4511-B7F8-4D42A0B0D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it-IT" sz="2400" i="1">
                <a:solidFill>
                  <a:srgbClr val="FF0000"/>
                </a:solidFill>
                <a:latin typeface="Comic Sans MS" panose="030F0702030302020204" pitchFamily="66" charset="0"/>
              </a:rPr>
              <a:t>1961-1972: I primi studi sulle reti a pacchetto</a:t>
            </a:r>
            <a:endParaRPr lang="en-US" altLang="it-IT" sz="4000" u="sng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CF81C598-8F46-4BB2-A625-8C29496FE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0250" y="333375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it-IT" sz="3600">
                <a:latin typeface="+mn-lt"/>
              </a:rPr>
              <a:t>Storia di Internet</a:t>
            </a:r>
            <a:endParaRPr lang="en-US" altLang="it-IT">
              <a:latin typeface="+mn-lt"/>
            </a:endParaRP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942B0466-B197-4E87-89ED-B3EF4247806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790700"/>
            <a:ext cx="3810000" cy="4457700"/>
          </a:xfrm>
        </p:spPr>
        <p:txBody>
          <a:bodyPr/>
          <a:lstStyle/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1983:</a:t>
            </a:r>
            <a:r>
              <a:rPr lang="en-US" altLang="it-IT" sz="2400"/>
              <a:t> rilascio di TCP/IP</a:t>
            </a:r>
          </a:p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1982:</a:t>
            </a:r>
            <a:r>
              <a:rPr lang="en-US" altLang="it-IT" sz="2400"/>
              <a:t> rilascio di SMTP</a:t>
            </a:r>
          </a:p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1983:</a:t>
            </a:r>
            <a:r>
              <a:rPr lang="en-US" altLang="it-IT" sz="2400"/>
              <a:t> definizione di DNS </a:t>
            </a:r>
          </a:p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1985:</a:t>
            </a:r>
            <a:r>
              <a:rPr lang="en-US" altLang="it-IT" sz="2400"/>
              <a:t> rilascio di FTP</a:t>
            </a:r>
          </a:p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1988:</a:t>
            </a:r>
            <a:r>
              <a:rPr lang="en-US" altLang="it-IT" sz="2400"/>
              <a:t> TCP congestion control</a:t>
            </a:r>
          </a:p>
        </p:txBody>
      </p:sp>
      <p:sp>
        <p:nvSpPr>
          <p:cNvPr id="164868" name="Rectangle 4">
            <a:extLst>
              <a:ext uri="{FF2B5EF4-FFF2-40B4-BE49-F238E27FC236}">
                <a16:creationId xmlns:a16="http://schemas.microsoft.com/office/drawing/2014/main" id="{1FFF9A4C-AF32-47FD-B3CD-F6802D7222C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019800" y="1800226"/>
            <a:ext cx="3810000" cy="4448175"/>
          </a:xfrm>
        </p:spPr>
        <p:txBody>
          <a:bodyPr/>
          <a:lstStyle/>
          <a:p>
            <a:pPr eaLnBrk="1" hangingPunct="1"/>
            <a:r>
              <a:rPr lang="en-US" altLang="it-IT" sz="2400"/>
              <a:t>nuove reti nazionali: Csnet, BITnet, NSFnet, Minitel</a:t>
            </a:r>
          </a:p>
          <a:p>
            <a:pPr eaLnBrk="1" hangingPunct="1"/>
            <a:r>
              <a:rPr lang="en-US" altLang="it-IT" sz="2400"/>
              <a:t>100,000 hosts connessi a varie “confederazioni” di network</a:t>
            </a:r>
          </a:p>
          <a:p>
            <a:pPr eaLnBrk="1" hangingPunct="1"/>
            <a:endParaRPr lang="en-US" altLang="it-IT" sz="240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D515BE5-3BE1-424E-AC2A-3B871929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</a:p>
        </p:txBody>
      </p:sp>
      <p:sp>
        <p:nvSpPr>
          <p:cNvPr id="164870" name="Segnaposto numero diapositiva 6">
            <a:extLst>
              <a:ext uri="{FF2B5EF4-FFF2-40B4-BE49-F238E27FC236}">
                <a16:creationId xmlns:a16="http://schemas.microsoft.com/office/drawing/2014/main" id="{162AD74D-C15C-4CC6-BA9C-205B0A82E1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F3134EA8-43D4-41C8-A453-06BCDF2E68E4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/>
              <a:t>34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4871" name="Rectangle 5">
            <a:extLst>
              <a:ext uri="{FF2B5EF4-FFF2-40B4-BE49-F238E27FC236}">
                <a16:creationId xmlns:a16="http://schemas.microsoft.com/office/drawing/2014/main" id="{6A338BCC-7C82-4A94-8E06-7C4FD8230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it-IT" sz="2400" i="1">
                <a:solidFill>
                  <a:srgbClr val="FF0000"/>
                </a:solidFill>
                <a:latin typeface="+mn-lt"/>
              </a:rPr>
              <a:t>1980-1990: nuovi protocolli, tante reti</a:t>
            </a:r>
            <a:endParaRPr lang="en-US" altLang="it-IT" sz="4000" u="sng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794E61B8-1B5A-4FA1-A1D4-0987F9A62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0250" y="333375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it-IT" sz="3600">
                <a:latin typeface="+mn-lt"/>
              </a:rPr>
              <a:t>Verso il Semantic Web</a:t>
            </a:r>
            <a:endParaRPr lang="en-US" altLang="it-IT">
              <a:latin typeface="+mn-lt"/>
            </a:endParaRP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07AEDDEF-E6A0-40E5-86A9-961C1CDB244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943100" y="1400175"/>
            <a:ext cx="4470400" cy="4457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it-IT" sz="2400"/>
          </a:p>
          <a:p>
            <a:pPr eaLnBrk="1" hangingPunct="1"/>
            <a:r>
              <a:rPr lang="en-US" altLang="it-IT" sz="2400" err="1">
                <a:solidFill>
                  <a:schemeClr val="accent2"/>
                </a:solidFill>
              </a:rPr>
              <a:t>primi</a:t>
            </a:r>
            <a:r>
              <a:rPr lang="en-US" altLang="it-IT" sz="2400">
                <a:solidFill>
                  <a:schemeClr val="accent2"/>
                </a:solidFill>
              </a:rPr>
              <a:t> ‘90:</a:t>
            </a:r>
            <a:r>
              <a:rPr lang="en-US" altLang="it-IT" sz="2400"/>
              <a:t> Web</a:t>
            </a:r>
          </a:p>
          <a:p>
            <a:pPr lvl="1" eaLnBrk="1" hangingPunct="1"/>
            <a:r>
              <a:rPr lang="en-US" altLang="it-IT" err="1"/>
              <a:t>ipertesti</a:t>
            </a:r>
            <a:r>
              <a:rPr lang="en-US" altLang="it-IT"/>
              <a:t> </a:t>
            </a:r>
            <a:br>
              <a:rPr lang="en-US" altLang="it-IT"/>
            </a:br>
            <a:r>
              <a:rPr lang="en-US" altLang="it-IT"/>
              <a:t>[Bush 1945, Nelson 1960’s]</a:t>
            </a:r>
          </a:p>
          <a:p>
            <a:pPr lvl="1" eaLnBrk="1" hangingPunct="1"/>
            <a:r>
              <a:rPr lang="en-US" altLang="it-IT"/>
              <a:t>HTML, HTTP: Berners-Lee</a:t>
            </a:r>
          </a:p>
          <a:p>
            <a:pPr lvl="1" eaLnBrk="1" hangingPunct="1"/>
            <a:r>
              <a:rPr lang="en-US" altLang="it-IT"/>
              <a:t>1994: Mosaic, e poi Netscape</a:t>
            </a:r>
          </a:p>
          <a:p>
            <a:pPr lvl="1" eaLnBrk="1" hangingPunct="1"/>
            <a:r>
              <a:rPr lang="en-US" altLang="it-IT" err="1"/>
              <a:t>Tardi</a:t>
            </a:r>
            <a:r>
              <a:rPr lang="en-US" altLang="it-IT"/>
              <a:t> anni ‘90: </a:t>
            </a:r>
            <a:r>
              <a:rPr lang="en-US" altLang="it-IT" sz="2000" err="1"/>
              <a:t>commercializazione</a:t>
            </a:r>
            <a:r>
              <a:rPr lang="en-US" altLang="it-IT" sz="2000"/>
              <a:t> del web</a:t>
            </a:r>
          </a:p>
          <a:p>
            <a:pPr eaLnBrk="1" hangingPunct="1"/>
            <a:endParaRPr lang="en-US" altLang="it-IT" sz="2400"/>
          </a:p>
          <a:p>
            <a:pPr eaLnBrk="1" hangingPunct="1"/>
            <a:endParaRPr lang="en-US" altLang="it-IT" sz="2400"/>
          </a:p>
        </p:txBody>
      </p:sp>
      <p:sp>
        <p:nvSpPr>
          <p:cNvPr id="166916" name="Rectangle 4">
            <a:extLst>
              <a:ext uri="{FF2B5EF4-FFF2-40B4-BE49-F238E27FC236}">
                <a16:creationId xmlns:a16="http://schemas.microsoft.com/office/drawing/2014/main" id="{9195649B-5ECE-4885-BDF0-6ACAC008ECF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400801" y="1800226"/>
            <a:ext cx="3965575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400">
                <a:solidFill>
                  <a:schemeClr val="accent2"/>
                </a:solidFill>
              </a:rPr>
              <a:t>Tardi anni ‘90 – ‘00:</a:t>
            </a:r>
            <a:endParaRPr lang="en-US" altLang="it-IT" sz="2400">
              <a:solidFill>
                <a:srgbClr val="FF0000"/>
              </a:solidFill>
            </a:endParaRPr>
          </a:p>
          <a:p>
            <a:pPr eaLnBrk="1" hangingPunct="1"/>
            <a:r>
              <a:rPr lang="en-US" altLang="it-IT" sz="2000"/>
              <a:t>Nuove killer application: instant messaging, P2P file sharing, mappe, social network</a:t>
            </a:r>
          </a:p>
          <a:p>
            <a:pPr eaLnBrk="1" hangingPunct="1"/>
            <a:r>
              <a:rPr lang="en-US" altLang="it-IT" sz="2000"/>
              <a:t>Sicurezza in primo piano</a:t>
            </a:r>
          </a:p>
          <a:p>
            <a:pPr eaLnBrk="1" hangingPunct="1"/>
            <a:r>
              <a:rPr lang="en-US" altLang="it-IT" sz="2000"/>
              <a:t>Stima di 900 milioni di host</a:t>
            </a:r>
          </a:p>
          <a:p>
            <a:pPr eaLnBrk="1" hangingPunct="1"/>
            <a:r>
              <a:rPr lang="en-US" altLang="it-IT" sz="2000"/>
              <a:t>Collegamenti di dorsale che girano alla velocita dei Gigabit al secondo</a:t>
            </a:r>
          </a:p>
          <a:p>
            <a:pPr eaLnBrk="1" hangingPunct="1"/>
            <a:endParaRPr lang="en-US" altLang="it-IT" sz="200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2FD4C8-0304-4BD4-8143-C3ED9CB9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</a:p>
        </p:txBody>
      </p:sp>
      <p:sp>
        <p:nvSpPr>
          <p:cNvPr id="166918" name="Segnaposto numero diapositiva 6">
            <a:extLst>
              <a:ext uri="{FF2B5EF4-FFF2-40B4-BE49-F238E27FC236}">
                <a16:creationId xmlns:a16="http://schemas.microsoft.com/office/drawing/2014/main" id="{3295F3BF-847B-4163-81F2-2142C39876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5935CFF6-514E-47CD-8FB5-C4E3C1C36464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/>
              <a:t>35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6919" name="Rectangle 5">
            <a:extLst>
              <a:ext uri="{FF2B5EF4-FFF2-40B4-BE49-F238E27FC236}">
                <a16:creationId xmlns:a16="http://schemas.microsoft.com/office/drawing/2014/main" id="{194F4F22-B5C6-417D-B7C1-A2E55E41C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it-IT" sz="2400" i="1">
                <a:solidFill>
                  <a:srgbClr val="FF0000"/>
                </a:solidFill>
                <a:latin typeface="+mn-lt"/>
              </a:rPr>
              <a:t>1990, 2000’s: commercializazione, il Web, nuove appl.</a:t>
            </a:r>
            <a:endParaRPr lang="en-US" altLang="it-IT" sz="4000" u="sng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6C2B860-FBF2-413A-8CF1-3B5615900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err="1"/>
              <a:t>Introduzione</a:t>
            </a:r>
            <a:endParaRPr lang="en-US" altLang="it-IT"/>
          </a:p>
        </p:txBody>
      </p:sp>
      <p:graphicFrame>
        <p:nvGraphicFramePr>
          <p:cNvPr id="19462" name="Rectangle 3">
            <a:extLst>
              <a:ext uri="{FF2B5EF4-FFF2-40B4-BE49-F238E27FC236}">
                <a16:creationId xmlns:a16="http://schemas.microsoft.com/office/drawing/2014/main" id="{FAFDE7B9-C70F-C6D8-4284-ED7EF22882F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460" name="Rectangle 4">
            <a:extLst>
              <a:ext uri="{FF2B5EF4-FFF2-40B4-BE49-F238E27FC236}">
                <a16:creationId xmlns:a16="http://schemas.microsoft.com/office/drawing/2014/main" id="{236668DA-592A-45A5-B1B0-03D695DC66D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172202" y="1841239"/>
            <a:ext cx="5852784" cy="4351338"/>
          </a:xfrm>
        </p:spPr>
        <p:txBody>
          <a:bodyPr/>
          <a:lstStyle/>
          <a:p>
            <a:endParaRPr lang="en-US" altLang="it-IT"/>
          </a:p>
          <a:p>
            <a:r>
              <a:rPr lang="en-US" altLang="it-IT" err="1"/>
              <a:t>Sommario</a:t>
            </a:r>
            <a:r>
              <a:rPr lang="en-US" altLang="it-IT"/>
              <a:t>:</a:t>
            </a:r>
          </a:p>
          <a:p>
            <a:r>
              <a:rPr lang="en-US" altLang="it-IT" err="1"/>
              <a:t>Cos’è</a:t>
            </a:r>
            <a:r>
              <a:rPr lang="en-US" altLang="it-IT"/>
              <a:t> Internet</a:t>
            </a:r>
          </a:p>
          <a:p>
            <a:r>
              <a:rPr lang="en-US" altLang="it-IT" err="1"/>
              <a:t>Cos’è</a:t>
            </a:r>
            <a:r>
              <a:rPr lang="en-US" altLang="it-IT"/>
              <a:t> un </a:t>
            </a:r>
            <a:r>
              <a:rPr lang="en-US" altLang="it-IT" err="1"/>
              <a:t>Protocollo</a:t>
            </a:r>
            <a:r>
              <a:rPr lang="en-US" altLang="it-IT"/>
              <a:t> </a:t>
            </a:r>
            <a:r>
              <a:rPr lang="en-US" altLang="it-IT" i="1"/>
              <a:t>di </a:t>
            </a:r>
            <a:r>
              <a:rPr lang="en-US" altLang="it-IT" i="1" err="1"/>
              <a:t>comunicazione</a:t>
            </a:r>
            <a:endParaRPr lang="en-US" altLang="it-IT"/>
          </a:p>
          <a:p>
            <a:r>
              <a:rPr lang="en-US" altLang="it-IT"/>
              <a:t>Le </a:t>
            </a:r>
            <a:r>
              <a:rPr lang="en-US" altLang="it-IT" err="1"/>
              <a:t>gerarchie</a:t>
            </a:r>
            <a:r>
              <a:rPr lang="en-US" altLang="it-IT"/>
              <a:t> di </a:t>
            </a:r>
            <a:r>
              <a:rPr lang="en-US" altLang="it-IT" err="1"/>
              <a:t>protocolli</a:t>
            </a:r>
            <a:endParaRPr lang="en-US" altLang="it-IT"/>
          </a:p>
          <a:p>
            <a:r>
              <a:rPr lang="en-US" altLang="it-IT"/>
              <a:t>Storia, </a:t>
            </a:r>
            <a:r>
              <a:rPr lang="en-US" altLang="it-IT" err="1"/>
              <a:t>sviluppi</a:t>
            </a:r>
            <a:r>
              <a:rPr lang="en-US" altLang="it-IT"/>
              <a:t> </a:t>
            </a:r>
            <a:r>
              <a:rPr lang="en-US" altLang="it-IT" err="1"/>
              <a:t>futuri</a:t>
            </a:r>
            <a:endParaRPr lang="en-US" altLang="it-IT"/>
          </a:p>
          <a:p>
            <a:r>
              <a:rPr lang="en-US" altLang="it-IT" err="1"/>
              <a:t>Applicazioni</a:t>
            </a:r>
            <a:endParaRPr lang="en-US" altLang="it-IT"/>
          </a:p>
        </p:txBody>
      </p:sp>
      <p:sp>
        <p:nvSpPr>
          <p:cNvPr id="5" name="Segnaposto piè di pagina 5">
            <a:extLst>
              <a:ext uri="{FF2B5EF4-FFF2-40B4-BE49-F238E27FC236}">
                <a16:creationId xmlns:a16="http://schemas.microsoft.com/office/drawing/2014/main" id="{145634FC-9248-476B-8EFB-02F004ED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C4AD566-C272-400D-9E1E-5ECD26007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679" y="171579"/>
            <a:ext cx="10515600" cy="1325563"/>
          </a:xfrm>
        </p:spPr>
        <p:txBody>
          <a:bodyPr/>
          <a:lstStyle/>
          <a:p>
            <a:r>
              <a:rPr lang="en-US" altLang="it-IT"/>
              <a:t>“Verso </a:t>
            </a:r>
            <a:r>
              <a:rPr lang="en-US" altLang="it-IT" err="1"/>
              <a:t>l’infinito</a:t>
            </a:r>
            <a:r>
              <a:rPr lang="en-US" altLang="it-IT"/>
              <a:t> e </a:t>
            </a:r>
            <a:r>
              <a:rPr lang="en-US" altLang="it-IT" err="1"/>
              <a:t>oltre</a:t>
            </a:r>
            <a:r>
              <a:rPr lang="en-US" altLang="it-IT"/>
              <a:t>”</a:t>
            </a:r>
          </a:p>
        </p:txBody>
      </p:sp>
      <p:pic>
        <p:nvPicPr>
          <p:cNvPr id="7" name="Content Placeholder 6" descr="A screenshot of a car&#10;&#10;Description automatically generated">
            <a:extLst>
              <a:ext uri="{FF2B5EF4-FFF2-40B4-BE49-F238E27FC236}">
                <a16:creationId xmlns:a16="http://schemas.microsoft.com/office/drawing/2014/main" id="{7641209F-ED96-9C98-527D-FBBB468B6C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05" y="3960812"/>
            <a:ext cx="2693453" cy="2406650"/>
          </a:xfrm>
        </p:spPr>
      </p:pic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587C4ED2-494C-4509-A8C6-F0D7F735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</a:p>
        </p:txBody>
      </p:sp>
      <p:sp>
        <p:nvSpPr>
          <p:cNvPr id="21508" name="Segnaposto numero diapositiva 5">
            <a:extLst>
              <a:ext uri="{FF2B5EF4-FFF2-40B4-BE49-F238E27FC236}">
                <a16:creationId xmlns:a16="http://schemas.microsoft.com/office/drawing/2014/main" id="{60E9BBA3-227C-4DA5-8401-841C15CDD5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it-IT"/>
              <a:t>1-</a:t>
            </a:r>
            <a:fld id="{7BFC21FD-D21D-4B4F-98CC-B1DBBE9BE229}" type="slidenum">
              <a:rPr lang="en-US" altLang="it-IT"/>
              <a:pPr/>
              <a:t>5</a:t>
            </a:fld>
            <a:endParaRPr lang="en-US" altLang="it-IT"/>
          </a:p>
        </p:txBody>
      </p:sp>
      <p:grpSp>
        <p:nvGrpSpPr>
          <p:cNvPr id="3" name="Gruppo 12">
            <a:extLst>
              <a:ext uri="{FF2B5EF4-FFF2-40B4-BE49-F238E27FC236}">
                <a16:creationId xmlns:a16="http://schemas.microsoft.com/office/drawing/2014/main" id="{468AC430-6729-49AC-BA10-4CDDC824F5D7}"/>
              </a:ext>
            </a:extLst>
          </p:cNvPr>
          <p:cNvGrpSpPr>
            <a:grpSpLocks/>
          </p:cNvGrpSpPr>
          <p:nvPr/>
        </p:nvGrpSpPr>
        <p:grpSpPr bwMode="auto">
          <a:xfrm>
            <a:off x="3094288" y="1372980"/>
            <a:ext cx="1895475" cy="1745079"/>
            <a:chOff x="1166813" y="1368425"/>
            <a:chExt cx="1895475" cy="1745079"/>
          </a:xfrm>
        </p:grpSpPr>
        <p:pic>
          <p:nvPicPr>
            <p:cNvPr id="21520" name="Picture 4" descr="whisper">
              <a:extLst>
                <a:ext uri="{FF2B5EF4-FFF2-40B4-BE49-F238E27FC236}">
                  <a16:creationId xmlns:a16="http://schemas.microsoft.com/office/drawing/2014/main" id="{0740DC26-046E-49D6-B8B2-A308541E6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813" y="1368425"/>
              <a:ext cx="1895475" cy="156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1" name="Text Box 7">
              <a:extLst>
                <a:ext uri="{FF2B5EF4-FFF2-40B4-BE49-F238E27FC236}">
                  <a16:creationId xmlns:a16="http://schemas.microsoft.com/office/drawing/2014/main" id="{2962556D-FD95-4CCE-9565-E1C0049CAF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9525" y="2774950"/>
              <a:ext cx="156164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it-IT" sz="1600">
                  <a:latin typeface="Arial" panose="020B0604020202020204" pitchFamily="34" charset="0"/>
                </a:rPr>
                <a:t>Cornice on-line</a:t>
              </a:r>
            </a:p>
          </p:txBody>
        </p:sp>
      </p:grpSp>
      <p:grpSp>
        <p:nvGrpSpPr>
          <p:cNvPr id="4" name="Gruppo 13">
            <a:extLst>
              <a:ext uri="{FF2B5EF4-FFF2-40B4-BE49-F238E27FC236}">
                <a16:creationId xmlns:a16="http://schemas.microsoft.com/office/drawing/2014/main" id="{30D90BF9-4476-42FB-8769-CA04A80BEBB4}"/>
              </a:ext>
            </a:extLst>
          </p:cNvPr>
          <p:cNvGrpSpPr>
            <a:grpSpLocks/>
          </p:cNvGrpSpPr>
          <p:nvPr/>
        </p:nvGrpSpPr>
        <p:grpSpPr bwMode="auto">
          <a:xfrm>
            <a:off x="5619751" y="1450975"/>
            <a:ext cx="4011613" cy="2935288"/>
            <a:chOff x="4114800" y="1460500"/>
            <a:chExt cx="4011613" cy="2935288"/>
          </a:xfrm>
        </p:grpSpPr>
        <p:pic>
          <p:nvPicPr>
            <p:cNvPr id="21518" name="Picture 3" descr="toaster">
              <a:extLst>
                <a:ext uri="{FF2B5EF4-FFF2-40B4-BE49-F238E27FC236}">
                  <a16:creationId xmlns:a16="http://schemas.microsoft.com/office/drawing/2014/main" id="{96242560-348C-4BC7-ABC4-E365469ED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1460500"/>
              <a:ext cx="2495550" cy="2935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9" name="Text Box 8">
              <a:extLst>
                <a:ext uri="{FF2B5EF4-FFF2-40B4-BE49-F238E27FC236}">
                  <a16:creationId xmlns:a16="http://schemas.microsoft.com/office/drawing/2014/main" id="{AE5A6FBF-3B45-44CD-9AA4-9504C9D7F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050" y="1989138"/>
              <a:ext cx="201136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it-IT" sz="1600">
                  <a:latin typeface="Arial" panose="020B0604020202020204" pitchFamily="34" charset="0"/>
                </a:rPr>
                <a:t>Tostapane on-line +</a:t>
              </a:r>
            </a:p>
            <a:p>
              <a:r>
                <a:rPr lang="en-US" altLang="it-IT" sz="1600">
                  <a:latin typeface="Arial" panose="020B0604020202020204" pitchFamily="34" charset="0"/>
                </a:rPr>
                <a:t>Previsioni del tempo</a:t>
              </a:r>
            </a:p>
          </p:txBody>
        </p:sp>
      </p:grpSp>
      <p:grpSp>
        <p:nvGrpSpPr>
          <p:cNvPr id="5" name="Gruppo 14">
            <a:extLst>
              <a:ext uri="{FF2B5EF4-FFF2-40B4-BE49-F238E27FC236}">
                <a16:creationId xmlns:a16="http://schemas.microsoft.com/office/drawing/2014/main" id="{6FF420A8-11B3-4889-9751-12DD69B119A9}"/>
              </a:ext>
            </a:extLst>
          </p:cNvPr>
          <p:cNvGrpSpPr>
            <a:grpSpLocks/>
          </p:cNvGrpSpPr>
          <p:nvPr/>
        </p:nvGrpSpPr>
        <p:grpSpPr bwMode="auto">
          <a:xfrm>
            <a:off x="9044357" y="4198122"/>
            <a:ext cx="2395538" cy="1965325"/>
            <a:chOff x="6115050" y="4138613"/>
            <a:chExt cx="2395538" cy="1965325"/>
          </a:xfrm>
        </p:grpSpPr>
        <p:pic>
          <p:nvPicPr>
            <p:cNvPr id="21516" name="Picture 9" descr="cisco">
              <a:extLst>
                <a:ext uri="{FF2B5EF4-FFF2-40B4-BE49-F238E27FC236}">
                  <a16:creationId xmlns:a16="http://schemas.microsoft.com/office/drawing/2014/main" id="{FBBC3E63-D365-4A93-B556-F5DD91708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050" y="4138613"/>
              <a:ext cx="2395538" cy="1919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7" name="Text Box 10">
              <a:extLst>
                <a:ext uri="{FF2B5EF4-FFF2-40B4-BE49-F238E27FC236}">
                  <a16:creationId xmlns:a16="http://schemas.microsoft.com/office/drawing/2014/main" id="{1DFCEDE5-2871-4B14-875D-80909B7FF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50" y="5767388"/>
              <a:ext cx="17192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it-IT" sz="1600">
                  <a:latin typeface="Arial" panose="020B0604020202020204" pitchFamily="34" charset="0"/>
                </a:rPr>
                <a:t>Telefonia over IP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C1EF26-62B8-4752-B191-4DAE6EEEDB42}"/>
              </a:ext>
            </a:extLst>
          </p:cNvPr>
          <p:cNvSpPr txBox="1"/>
          <p:nvPr/>
        </p:nvSpPr>
        <p:spPr>
          <a:xfrm>
            <a:off x="4008439" y="3295651"/>
            <a:ext cx="4378325" cy="646113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it-IT">
                <a:hlinkClick r:id="rId7"/>
              </a:rPr>
              <a:t>http://www.flightradar24.com/</a:t>
            </a:r>
            <a:endParaRPr lang="it-IT"/>
          </a:p>
          <a:p>
            <a:pPr>
              <a:defRPr/>
            </a:pPr>
            <a:r>
              <a:rPr lang="it-IT">
                <a:hlinkClick r:id="rId8"/>
              </a:rPr>
              <a:t>https://onemilliontweetmap.com/</a:t>
            </a:r>
            <a:endParaRPr lang="it-IT"/>
          </a:p>
        </p:txBody>
      </p:sp>
      <p:pic>
        <p:nvPicPr>
          <p:cNvPr id="18451" name="Picture 19">
            <a:extLst>
              <a:ext uri="{FF2B5EF4-FFF2-40B4-BE49-F238E27FC236}">
                <a16:creationId xmlns:a16="http://schemas.microsoft.com/office/drawing/2014/main" id="{5642F7F7-5B85-40CF-BF58-BDBB0E20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16" y="4375151"/>
            <a:ext cx="3614737" cy="2024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Picture 21">
            <a:extLst>
              <a:ext uri="{FF2B5EF4-FFF2-40B4-BE49-F238E27FC236}">
                <a16:creationId xmlns:a16="http://schemas.microsoft.com/office/drawing/2014/main" id="{45DC870C-4EC1-49EE-B5AA-72D09001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19" y="454819"/>
            <a:ext cx="3863975" cy="2651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2B4CF86-87AD-4820-83C1-8ED962FA4FE3}"/>
              </a:ext>
            </a:extLst>
          </p:cNvPr>
          <p:cNvGrpSpPr/>
          <p:nvPr/>
        </p:nvGrpSpPr>
        <p:grpSpPr>
          <a:xfrm>
            <a:off x="439047" y="2130733"/>
            <a:ext cx="2448202" cy="2103064"/>
            <a:chOff x="8990069" y="2735515"/>
            <a:chExt cx="1941513" cy="1792254"/>
          </a:xfrm>
        </p:grpSpPr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id="{8F00BDEC-BEE5-44D4-9F13-A9DD5B4C5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012" y="2735515"/>
              <a:ext cx="695325" cy="10969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68D81897-7E55-4628-B181-613EB2220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0069" y="3943569"/>
              <a:ext cx="194151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Tweet-a-watt: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monitor energy use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3662-7C4B-4480-A5C9-8CC7BCB278BA}"/>
              </a:ext>
            </a:extLst>
          </p:cNvPr>
          <p:cNvGrpSpPr/>
          <p:nvPr/>
        </p:nvGrpSpPr>
        <p:grpSpPr>
          <a:xfrm>
            <a:off x="419815" y="5366767"/>
            <a:ext cx="2762409" cy="1188113"/>
            <a:chOff x="1752086" y="3835708"/>
            <a:chExt cx="2762409" cy="1188113"/>
          </a:xfrm>
        </p:grpSpPr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105B0FBD-D8EA-4495-90A7-E52402032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167" y="4685267"/>
              <a:ext cx="17123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Security Camera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202CBA4-D944-498C-B638-11EA4CF15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</p:spPr>
        </p:pic>
      </p:grp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9FA1C4-E6B1-2E5B-41E8-61DF900725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40000"/>
          <a:stretch/>
        </p:blipFill>
        <p:spPr>
          <a:xfrm>
            <a:off x="663728" y="1674138"/>
            <a:ext cx="3086100" cy="297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554" name="Titolo 1">
            <a:extLst>
              <a:ext uri="{FF2B5EF4-FFF2-40B4-BE49-F238E27FC236}">
                <a16:creationId xmlns:a16="http://schemas.microsoft.com/office/drawing/2014/main" id="{4220C3D2-793D-48A5-9DD9-41A0F4937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it-IT" sz="4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Reti</a:t>
            </a:r>
            <a:r>
              <a:rPr lang="en-US" altLang="it-IT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altLang="it-IT" sz="4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sicurezza</a:t>
            </a:r>
            <a:r>
              <a:rPr lang="en-US" altLang="it-IT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informatica</a:t>
            </a:r>
          </a:p>
        </p:txBody>
      </p:sp>
      <p:sp>
        <p:nvSpPr>
          <p:cNvPr id="23555" name="Segnaposto contenuto 2">
            <a:extLst>
              <a:ext uri="{FF2B5EF4-FFF2-40B4-BE49-F238E27FC236}">
                <a16:creationId xmlns:a16="http://schemas.microsoft.com/office/drawing/2014/main" id="{FE5CFE2D-B193-4399-9A63-CA69446794F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altLang="it-IT" sz="1600" b="1">
                <a:solidFill>
                  <a:srgbClr val="000000"/>
                </a:solidFill>
              </a:rPr>
              <a:t>art.615 </a:t>
            </a:r>
            <a:r>
              <a:rPr lang="en-US" altLang="it-IT" sz="1600" b="1" err="1">
                <a:solidFill>
                  <a:srgbClr val="000000"/>
                </a:solidFill>
              </a:rPr>
              <a:t>ter</a:t>
            </a:r>
            <a:r>
              <a:rPr lang="en-US" altLang="it-IT" sz="1600" b="1">
                <a:solidFill>
                  <a:srgbClr val="000000"/>
                </a:solidFill>
              </a:rPr>
              <a:t> del </a:t>
            </a:r>
            <a:r>
              <a:rPr lang="en-US" altLang="it-IT" sz="1600" b="1" err="1">
                <a:solidFill>
                  <a:srgbClr val="000000"/>
                </a:solidFill>
              </a:rPr>
              <a:t>Codice</a:t>
            </a:r>
            <a:r>
              <a:rPr lang="en-US" altLang="it-IT" sz="1600" b="1">
                <a:solidFill>
                  <a:srgbClr val="000000"/>
                </a:solidFill>
              </a:rPr>
              <a:t> </a:t>
            </a:r>
            <a:r>
              <a:rPr lang="en-US" altLang="it-IT" sz="1600" b="1" err="1">
                <a:solidFill>
                  <a:srgbClr val="000000"/>
                </a:solidFill>
              </a:rPr>
              <a:t>Penale</a:t>
            </a:r>
            <a:r>
              <a:rPr lang="en-US" altLang="it-IT" sz="1600">
                <a:solidFill>
                  <a:srgbClr val="000000"/>
                </a:solidFill>
              </a:rPr>
              <a:t>: </a:t>
            </a:r>
            <a:r>
              <a:rPr lang="en-US" altLang="it-IT" sz="1600" i="1" err="1">
                <a:solidFill>
                  <a:srgbClr val="000000"/>
                </a:solidFill>
              </a:rPr>
              <a:t>Chiunque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abusivamente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si</a:t>
            </a:r>
            <a:r>
              <a:rPr lang="en-US" altLang="it-IT" sz="1600" i="1">
                <a:solidFill>
                  <a:srgbClr val="000000"/>
                </a:solidFill>
              </a:rPr>
              <a:t> introduce in un </a:t>
            </a:r>
            <a:r>
              <a:rPr lang="en-US" altLang="it-IT" sz="1600" i="1" err="1">
                <a:solidFill>
                  <a:srgbClr val="000000"/>
                </a:solidFill>
              </a:rPr>
              <a:t>sistema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informatico</a:t>
            </a:r>
            <a:r>
              <a:rPr lang="en-US" altLang="it-IT" sz="1600" i="1">
                <a:solidFill>
                  <a:srgbClr val="000000"/>
                </a:solidFill>
              </a:rPr>
              <a:t> o </a:t>
            </a:r>
            <a:r>
              <a:rPr lang="en-US" altLang="it-IT" sz="1600" i="1" err="1">
                <a:solidFill>
                  <a:srgbClr val="000000"/>
                </a:solidFill>
              </a:rPr>
              <a:t>telematico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protetto</a:t>
            </a:r>
            <a:r>
              <a:rPr lang="en-US" altLang="it-IT" sz="1600" i="1">
                <a:solidFill>
                  <a:srgbClr val="000000"/>
                </a:solidFill>
              </a:rPr>
              <a:t> da </a:t>
            </a:r>
            <a:r>
              <a:rPr lang="en-US" altLang="it-IT" sz="1600" i="1" err="1">
                <a:solidFill>
                  <a:srgbClr val="000000"/>
                </a:solidFill>
              </a:rPr>
              <a:t>misure</a:t>
            </a:r>
            <a:r>
              <a:rPr lang="en-US" altLang="it-IT" sz="1600" i="1">
                <a:solidFill>
                  <a:srgbClr val="000000"/>
                </a:solidFill>
              </a:rPr>
              <a:t> di </a:t>
            </a:r>
            <a:r>
              <a:rPr lang="en-US" altLang="it-IT" sz="1600" i="1" err="1">
                <a:solidFill>
                  <a:srgbClr val="000000"/>
                </a:solidFill>
              </a:rPr>
              <a:t>sicurezza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ovvero</a:t>
            </a:r>
            <a:r>
              <a:rPr lang="en-US" altLang="it-IT" sz="1600" i="1">
                <a:solidFill>
                  <a:srgbClr val="000000"/>
                </a:solidFill>
              </a:rPr>
              <a:t> vi </a:t>
            </a:r>
            <a:r>
              <a:rPr lang="en-US" altLang="it-IT" sz="1600" i="1" err="1">
                <a:solidFill>
                  <a:srgbClr val="000000"/>
                </a:solidFill>
              </a:rPr>
              <a:t>si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mantiene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contro</a:t>
            </a:r>
            <a:r>
              <a:rPr lang="en-US" altLang="it-IT" sz="1600" i="1">
                <a:solidFill>
                  <a:srgbClr val="000000"/>
                </a:solidFill>
              </a:rPr>
              <a:t> la </a:t>
            </a:r>
            <a:r>
              <a:rPr lang="en-US" altLang="it-IT" sz="1600" i="1" err="1">
                <a:solidFill>
                  <a:srgbClr val="000000"/>
                </a:solidFill>
              </a:rPr>
              <a:t>volontà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espressa</a:t>
            </a:r>
            <a:r>
              <a:rPr lang="en-US" altLang="it-IT" sz="1600" i="1">
                <a:solidFill>
                  <a:srgbClr val="000000"/>
                </a:solidFill>
              </a:rPr>
              <a:t> o </a:t>
            </a:r>
            <a:r>
              <a:rPr lang="en-US" altLang="it-IT" sz="1600" i="1" err="1">
                <a:solidFill>
                  <a:srgbClr val="000000"/>
                </a:solidFill>
              </a:rPr>
              <a:t>tacita</a:t>
            </a:r>
            <a:r>
              <a:rPr lang="en-US" altLang="it-IT" sz="1600" i="1">
                <a:solidFill>
                  <a:srgbClr val="000000"/>
                </a:solidFill>
              </a:rPr>
              <a:t> di chi ha il </a:t>
            </a:r>
            <a:r>
              <a:rPr lang="en-US" altLang="it-IT" sz="1600" i="1" err="1">
                <a:solidFill>
                  <a:srgbClr val="000000"/>
                </a:solidFill>
              </a:rPr>
              <a:t>diritto</a:t>
            </a:r>
            <a:r>
              <a:rPr lang="en-US" altLang="it-IT" sz="1600" i="1">
                <a:solidFill>
                  <a:srgbClr val="000000"/>
                </a:solidFill>
              </a:rPr>
              <a:t> di </a:t>
            </a:r>
            <a:r>
              <a:rPr lang="en-US" altLang="it-IT" sz="1600" i="1" err="1">
                <a:solidFill>
                  <a:srgbClr val="000000"/>
                </a:solidFill>
              </a:rPr>
              <a:t>escluderlo</a:t>
            </a:r>
            <a:r>
              <a:rPr lang="en-US" altLang="it-IT" sz="1600" i="1">
                <a:solidFill>
                  <a:srgbClr val="000000"/>
                </a:solidFill>
              </a:rPr>
              <a:t>, è </a:t>
            </a:r>
            <a:r>
              <a:rPr lang="en-US" altLang="it-IT" sz="1600" i="1" err="1">
                <a:solidFill>
                  <a:srgbClr val="000000"/>
                </a:solidFill>
              </a:rPr>
              <a:t>punito</a:t>
            </a:r>
            <a:r>
              <a:rPr lang="en-US" altLang="it-IT" sz="1600" i="1">
                <a:solidFill>
                  <a:srgbClr val="000000"/>
                </a:solidFill>
              </a:rPr>
              <a:t> con la </a:t>
            </a:r>
            <a:r>
              <a:rPr lang="en-US" altLang="it-IT" sz="1600" i="1" err="1">
                <a:solidFill>
                  <a:srgbClr val="000000"/>
                </a:solidFill>
              </a:rPr>
              <a:t>reclusione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sino</a:t>
            </a:r>
            <a:r>
              <a:rPr lang="en-US" altLang="it-IT" sz="1600" i="1">
                <a:solidFill>
                  <a:srgbClr val="000000"/>
                </a:solidFill>
              </a:rPr>
              <a:t> a </a:t>
            </a:r>
            <a:r>
              <a:rPr lang="en-US" altLang="it-IT" sz="1600" b="1" i="1" err="1">
                <a:solidFill>
                  <a:srgbClr val="000000"/>
                </a:solidFill>
              </a:rPr>
              <a:t>tre</a:t>
            </a:r>
            <a:r>
              <a:rPr lang="en-US" altLang="it-IT" sz="1600" b="1" i="1">
                <a:solidFill>
                  <a:srgbClr val="000000"/>
                </a:solidFill>
              </a:rPr>
              <a:t> anni</a:t>
            </a:r>
            <a:r>
              <a:rPr lang="en-US" altLang="it-IT" sz="1600" i="1">
                <a:solidFill>
                  <a:srgbClr val="000000"/>
                </a:solidFill>
              </a:rPr>
              <a:t>. </a:t>
            </a:r>
          </a:p>
          <a:p>
            <a:pPr marL="0"/>
            <a:r>
              <a:rPr lang="en-US" altLang="it-IT" sz="1600" b="1" i="1">
                <a:solidFill>
                  <a:srgbClr val="000000"/>
                </a:solidFill>
              </a:rPr>
              <a:t>art.617: </a:t>
            </a:r>
            <a:r>
              <a:rPr lang="en-US" altLang="it-IT" sz="1600" i="1" err="1">
                <a:solidFill>
                  <a:srgbClr val="000000"/>
                </a:solidFill>
              </a:rPr>
              <a:t>Chiunque</a:t>
            </a:r>
            <a:r>
              <a:rPr lang="en-US" altLang="it-IT" sz="1600" i="1">
                <a:solidFill>
                  <a:srgbClr val="000000"/>
                </a:solidFill>
              </a:rPr>
              <a:t>, </a:t>
            </a:r>
            <a:r>
              <a:rPr lang="en-US" altLang="it-IT" sz="1600" i="1" err="1">
                <a:solidFill>
                  <a:srgbClr val="000000"/>
                </a:solidFill>
              </a:rPr>
              <a:t>fraudolentemente</a:t>
            </a:r>
            <a:r>
              <a:rPr lang="en-US" altLang="it-IT" sz="1600" i="1">
                <a:solidFill>
                  <a:srgbClr val="000000"/>
                </a:solidFill>
              </a:rPr>
              <a:t>, </a:t>
            </a:r>
            <a:r>
              <a:rPr lang="en-US" altLang="it-IT" sz="1600" i="1" err="1">
                <a:solidFill>
                  <a:srgbClr val="000000"/>
                </a:solidFill>
              </a:rPr>
              <a:t>prende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cognizione</a:t>
            </a:r>
            <a:r>
              <a:rPr lang="en-US" altLang="it-IT" sz="1600" i="1">
                <a:solidFill>
                  <a:srgbClr val="000000"/>
                </a:solidFill>
              </a:rPr>
              <a:t> di </a:t>
            </a:r>
            <a:r>
              <a:rPr lang="en-US" altLang="it-IT" sz="1600" i="1" err="1">
                <a:solidFill>
                  <a:srgbClr val="000000"/>
                </a:solidFill>
              </a:rPr>
              <a:t>una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comunicazione</a:t>
            </a:r>
            <a:r>
              <a:rPr lang="en-US" altLang="it-IT" sz="1600" i="1">
                <a:solidFill>
                  <a:srgbClr val="000000"/>
                </a:solidFill>
              </a:rPr>
              <a:t> o di </a:t>
            </a:r>
            <a:r>
              <a:rPr lang="en-US" altLang="it-IT" sz="1600" i="1" err="1">
                <a:solidFill>
                  <a:srgbClr val="000000"/>
                </a:solidFill>
              </a:rPr>
              <a:t>una</a:t>
            </a:r>
            <a:r>
              <a:rPr lang="en-US" altLang="it-IT" sz="1600" i="1">
                <a:solidFill>
                  <a:srgbClr val="000000"/>
                </a:solidFill>
              </a:rPr>
              <a:t> conversazione, </a:t>
            </a:r>
            <a:r>
              <a:rPr lang="en-US" altLang="it-IT" sz="1600" i="1" err="1">
                <a:solidFill>
                  <a:srgbClr val="000000"/>
                </a:solidFill>
              </a:rPr>
              <a:t>telefoniche</a:t>
            </a:r>
            <a:r>
              <a:rPr lang="en-US" altLang="it-IT" sz="1600" i="1">
                <a:solidFill>
                  <a:srgbClr val="000000"/>
                </a:solidFill>
              </a:rPr>
              <a:t> o </a:t>
            </a:r>
            <a:r>
              <a:rPr lang="en-US" altLang="it-IT" sz="1600" i="1" err="1">
                <a:solidFill>
                  <a:srgbClr val="000000"/>
                </a:solidFill>
              </a:rPr>
              <a:t>telegrafiche</a:t>
            </a:r>
            <a:r>
              <a:rPr lang="en-US" altLang="it-IT" sz="1600" i="1">
                <a:solidFill>
                  <a:srgbClr val="000000"/>
                </a:solidFill>
              </a:rPr>
              <a:t>, </a:t>
            </a:r>
            <a:r>
              <a:rPr lang="en-US" altLang="it-IT" sz="1600" i="1" err="1">
                <a:solidFill>
                  <a:srgbClr val="000000"/>
                </a:solidFill>
              </a:rPr>
              <a:t>tra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altre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persone</a:t>
            </a:r>
            <a:r>
              <a:rPr lang="en-US" altLang="it-IT" sz="1600" i="1">
                <a:solidFill>
                  <a:srgbClr val="000000"/>
                </a:solidFill>
              </a:rPr>
              <a:t> o </a:t>
            </a:r>
            <a:r>
              <a:rPr lang="en-US" altLang="it-IT" sz="1600" i="1" err="1">
                <a:solidFill>
                  <a:srgbClr val="000000"/>
                </a:solidFill>
              </a:rPr>
              <a:t>comunque</a:t>
            </a:r>
            <a:r>
              <a:rPr lang="en-US" altLang="it-IT" sz="1600" i="1">
                <a:solidFill>
                  <a:srgbClr val="000000"/>
                </a:solidFill>
              </a:rPr>
              <a:t> a </a:t>
            </a:r>
            <a:r>
              <a:rPr lang="en-US" altLang="it-IT" sz="1600" i="1" err="1">
                <a:solidFill>
                  <a:srgbClr val="000000"/>
                </a:solidFill>
              </a:rPr>
              <a:t>lui</a:t>
            </a:r>
            <a:r>
              <a:rPr lang="en-US" altLang="it-IT" sz="1600" i="1">
                <a:solidFill>
                  <a:srgbClr val="000000"/>
                </a:solidFill>
              </a:rPr>
              <a:t> non </a:t>
            </a:r>
            <a:r>
              <a:rPr lang="en-US" altLang="it-IT" sz="1600" i="1" err="1">
                <a:solidFill>
                  <a:srgbClr val="000000"/>
                </a:solidFill>
              </a:rPr>
              <a:t>dirette</a:t>
            </a:r>
            <a:r>
              <a:rPr lang="en-US" altLang="it-IT" sz="1600" i="1">
                <a:solidFill>
                  <a:srgbClr val="000000"/>
                </a:solidFill>
              </a:rPr>
              <a:t>, </a:t>
            </a:r>
            <a:r>
              <a:rPr lang="en-US" altLang="it-IT" sz="1600" i="1" err="1">
                <a:solidFill>
                  <a:srgbClr val="000000"/>
                </a:solidFill>
              </a:rPr>
              <a:t>ovvero</a:t>
            </a:r>
            <a:r>
              <a:rPr lang="en-US" altLang="it-IT" sz="1600" i="1">
                <a:solidFill>
                  <a:srgbClr val="000000"/>
                </a:solidFill>
              </a:rPr>
              <a:t> le </a:t>
            </a:r>
            <a:r>
              <a:rPr lang="en-US" altLang="it-IT" sz="1600" i="1" err="1">
                <a:solidFill>
                  <a:srgbClr val="000000"/>
                </a:solidFill>
              </a:rPr>
              <a:t>interrompe</a:t>
            </a:r>
            <a:r>
              <a:rPr lang="en-US" altLang="it-IT" sz="1600" i="1">
                <a:solidFill>
                  <a:srgbClr val="000000"/>
                </a:solidFill>
              </a:rPr>
              <a:t> o le </a:t>
            </a:r>
            <a:r>
              <a:rPr lang="en-US" altLang="it-IT" sz="1600" i="1" err="1">
                <a:solidFill>
                  <a:srgbClr val="000000"/>
                </a:solidFill>
              </a:rPr>
              <a:t>impedisce</a:t>
            </a:r>
            <a:r>
              <a:rPr lang="en-US" altLang="it-IT" sz="1600" i="1">
                <a:solidFill>
                  <a:srgbClr val="000000"/>
                </a:solidFill>
              </a:rPr>
              <a:t> è </a:t>
            </a:r>
            <a:r>
              <a:rPr lang="en-US" altLang="it-IT" sz="1600" i="1" err="1">
                <a:solidFill>
                  <a:srgbClr val="000000"/>
                </a:solidFill>
              </a:rPr>
              <a:t>punito</a:t>
            </a:r>
            <a:r>
              <a:rPr lang="en-US" altLang="it-IT" sz="1600" i="1">
                <a:solidFill>
                  <a:srgbClr val="000000"/>
                </a:solidFill>
              </a:rPr>
              <a:t> con la </a:t>
            </a:r>
            <a:r>
              <a:rPr lang="en-US" altLang="it-IT" sz="1600" i="1" err="1">
                <a:solidFill>
                  <a:srgbClr val="000000"/>
                </a:solidFill>
              </a:rPr>
              <a:t>reclusione</a:t>
            </a:r>
            <a:r>
              <a:rPr lang="en-US" altLang="it-IT" sz="1600" i="1">
                <a:solidFill>
                  <a:srgbClr val="000000"/>
                </a:solidFill>
              </a:rPr>
              <a:t> da sei </a:t>
            </a:r>
            <a:r>
              <a:rPr lang="en-US" altLang="it-IT" sz="1600" i="1" err="1">
                <a:solidFill>
                  <a:srgbClr val="000000"/>
                </a:solidFill>
              </a:rPr>
              <a:t>mesi</a:t>
            </a:r>
            <a:r>
              <a:rPr lang="en-US" altLang="it-IT" sz="1600" i="1">
                <a:solidFill>
                  <a:srgbClr val="000000"/>
                </a:solidFill>
              </a:rPr>
              <a:t> a quattro anni.</a:t>
            </a:r>
          </a:p>
          <a:p>
            <a:pPr marL="0"/>
            <a:r>
              <a:rPr lang="en-US" altLang="it-IT" sz="1600" i="1">
                <a:solidFill>
                  <a:srgbClr val="000000"/>
                </a:solidFill>
              </a:rPr>
              <a:t>[..</a:t>
            </a:r>
            <a:r>
              <a:rPr lang="en-US" altLang="it-IT" sz="1600" i="1" err="1">
                <a:solidFill>
                  <a:srgbClr val="000000"/>
                </a:solidFill>
              </a:rPr>
              <a:t>omissis</a:t>
            </a:r>
            <a:r>
              <a:rPr lang="en-US" altLang="it-IT" sz="1600" i="1">
                <a:solidFill>
                  <a:srgbClr val="000000"/>
                </a:solidFill>
              </a:rPr>
              <a:t>..] </a:t>
            </a:r>
          </a:p>
          <a:p>
            <a:pPr marL="0"/>
            <a:r>
              <a:rPr lang="en-US" altLang="it-IT" sz="1600" i="1" err="1">
                <a:solidFill>
                  <a:srgbClr val="000000"/>
                </a:solidFill>
              </a:rPr>
              <a:t>Qualora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i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fatti</a:t>
            </a:r>
            <a:r>
              <a:rPr lang="en-US" altLang="it-IT" sz="1600" i="1">
                <a:solidFill>
                  <a:srgbClr val="000000"/>
                </a:solidFill>
              </a:rPr>
              <a:t> di cui ai </a:t>
            </a:r>
            <a:r>
              <a:rPr lang="en-US" altLang="it-IT" sz="1600" i="1" err="1">
                <a:solidFill>
                  <a:srgbClr val="000000"/>
                </a:solidFill>
              </a:rPr>
              <a:t>commi</a:t>
            </a:r>
            <a:r>
              <a:rPr lang="en-US" altLang="it-IT" sz="1600" i="1">
                <a:solidFill>
                  <a:srgbClr val="000000"/>
                </a:solidFill>
              </a:rPr>
              <a:t> primo e secondo </a:t>
            </a:r>
            <a:r>
              <a:rPr lang="en-US" altLang="it-IT" sz="1600" i="1" err="1">
                <a:solidFill>
                  <a:srgbClr val="000000"/>
                </a:solidFill>
              </a:rPr>
              <a:t>riguardino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sistemi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informatici</a:t>
            </a:r>
            <a:r>
              <a:rPr lang="en-US" altLang="it-IT" sz="1600" i="1">
                <a:solidFill>
                  <a:srgbClr val="000000"/>
                </a:solidFill>
              </a:rPr>
              <a:t> o </a:t>
            </a:r>
            <a:r>
              <a:rPr lang="en-US" altLang="it-IT" sz="1600" i="1" err="1">
                <a:solidFill>
                  <a:srgbClr val="000000"/>
                </a:solidFill>
              </a:rPr>
              <a:t>telematici</a:t>
            </a:r>
            <a:r>
              <a:rPr lang="en-US" altLang="it-IT" sz="1600" i="1">
                <a:solidFill>
                  <a:srgbClr val="000000"/>
                </a:solidFill>
              </a:rPr>
              <a:t> di interesse </a:t>
            </a:r>
            <a:r>
              <a:rPr lang="en-US" altLang="it-IT" sz="1600" i="1" err="1">
                <a:solidFill>
                  <a:srgbClr val="000000"/>
                </a:solidFill>
              </a:rPr>
              <a:t>militare</a:t>
            </a:r>
            <a:r>
              <a:rPr lang="en-US" altLang="it-IT" sz="1600" i="1">
                <a:solidFill>
                  <a:srgbClr val="000000"/>
                </a:solidFill>
              </a:rPr>
              <a:t> o </a:t>
            </a:r>
            <a:r>
              <a:rPr lang="en-US" altLang="it-IT" sz="1600" i="1" err="1">
                <a:solidFill>
                  <a:srgbClr val="000000"/>
                </a:solidFill>
              </a:rPr>
              <a:t>relativi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all’ordine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pubblico</a:t>
            </a:r>
            <a:r>
              <a:rPr lang="en-US" altLang="it-IT" sz="1600" i="1">
                <a:solidFill>
                  <a:srgbClr val="000000"/>
                </a:solidFill>
              </a:rPr>
              <a:t> o </a:t>
            </a:r>
            <a:r>
              <a:rPr lang="en-US" altLang="it-IT" sz="1600" i="1" err="1">
                <a:solidFill>
                  <a:srgbClr val="000000"/>
                </a:solidFill>
              </a:rPr>
              <a:t>alla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sicurezza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pubblica</a:t>
            </a:r>
            <a:r>
              <a:rPr lang="en-US" altLang="it-IT" sz="1600" i="1">
                <a:solidFill>
                  <a:srgbClr val="000000"/>
                </a:solidFill>
              </a:rPr>
              <a:t> o </a:t>
            </a:r>
            <a:r>
              <a:rPr lang="en-US" altLang="it-IT" sz="1600" i="1" err="1">
                <a:solidFill>
                  <a:srgbClr val="000000"/>
                </a:solidFill>
              </a:rPr>
              <a:t>alla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sanità</a:t>
            </a:r>
            <a:r>
              <a:rPr lang="en-US" altLang="it-IT" sz="1600" i="1">
                <a:solidFill>
                  <a:srgbClr val="000000"/>
                </a:solidFill>
              </a:rPr>
              <a:t> o </a:t>
            </a:r>
            <a:r>
              <a:rPr lang="en-US" altLang="it-IT" sz="1600" i="1" err="1">
                <a:solidFill>
                  <a:srgbClr val="000000"/>
                </a:solidFill>
              </a:rPr>
              <a:t>alla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protezione</a:t>
            </a:r>
            <a:r>
              <a:rPr lang="en-US" altLang="it-IT" sz="1600" i="1">
                <a:solidFill>
                  <a:srgbClr val="000000"/>
                </a:solidFill>
              </a:rPr>
              <a:t> civile o </a:t>
            </a:r>
            <a:r>
              <a:rPr lang="en-US" altLang="it-IT" sz="1600" i="1" err="1">
                <a:solidFill>
                  <a:srgbClr val="000000"/>
                </a:solidFill>
              </a:rPr>
              <a:t>comunque</a:t>
            </a:r>
            <a:r>
              <a:rPr lang="en-US" altLang="it-IT" sz="1600" i="1">
                <a:solidFill>
                  <a:srgbClr val="000000"/>
                </a:solidFill>
              </a:rPr>
              <a:t> di interesse </a:t>
            </a:r>
            <a:r>
              <a:rPr lang="en-US" altLang="it-IT" sz="1600" i="1" err="1">
                <a:solidFill>
                  <a:srgbClr val="000000"/>
                </a:solidFill>
              </a:rPr>
              <a:t>pubblico</a:t>
            </a:r>
            <a:r>
              <a:rPr lang="en-US" altLang="it-IT" sz="1600" i="1">
                <a:solidFill>
                  <a:srgbClr val="000000"/>
                </a:solidFill>
              </a:rPr>
              <a:t>, la </a:t>
            </a:r>
            <a:r>
              <a:rPr lang="en-US" altLang="it-IT" sz="1600" i="1" err="1">
                <a:solidFill>
                  <a:srgbClr val="000000"/>
                </a:solidFill>
              </a:rPr>
              <a:t>pena</a:t>
            </a:r>
            <a:r>
              <a:rPr lang="en-US" altLang="it-IT" sz="1600" i="1">
                <a:solidFill>
                  <a:srgbClr val="000000"/>
                </a:solidFill>
              </a:rPr>
              <a:t> è, </a:t>
            </a:r>
            <a:r>
              <a:rPr lang="en-US" altLang="it-IT" sz="1600" i="1" err="1">
                <a:solidFill>
                  <a:srgbClr val="000000"/>
                </a:solidFill>
              </a:rPr>
              <a:t>rispettivamente</a:t>
            </a:r>
            <a:r>
              <a:rPr lang="en-US" altLang="it-IT" sz="1600" i="1">
                <a:solidFill>
                  <a:srgbClr val="000000"/>
                </a:solidFill>
              </a:rPr>
              <a:t>, </a:t>
            </a:r>
            <a:r>
              <a:rPr lang="en-US" altLang="it-IT" sz="1600" i="1" err="1">
                <a:solidFill>
                  <a:srgbClr val="000000"/>
                </a:solidFill>
              </a:rPr>
              <a:t>della</a:t>
            </a:r>
            <a:r>
              <a:rPr lang="en-US" altLang="it-IT" sz="1600" i="1">
                <a:solidFill>
                  <a:srgbClr val="000000"/>
                </a:solidFill>
              </a:rPr>
              <a:t> </a:t>
            </a:r>
            <a:r>
              <a:rPr lang="en-US" altLang="it-IT" sz="1600" i="1" err="1">
                <a:solidFill>
                  <a:srgbClr val="000000"/>
                </a:solidFill>
              </a:rPr>
              <a:t>reclusione</a:t>
            </a:r>
            <a:r>
              <a:rPr lang="en-US" altLang="it-IT" sz="1600" i="1">
                <a:solidFill>
                  <a:srgbClr val="000000"/>
                </a:solidFill>
              </a:rPr>
              <a:t> da uno a cinque anni e da </a:t>
            </a:r>
            <a:r>
              <a:rPr lang="en-US" altLang="it-IT" sz="1600" b="1" i="1" err="1">
                <a:solidFill>
                  <a:srgbClr val="000000"/>
                </a:solidFill>
              </a:rPr>
              <a:t>tre</a:t>
            </a:r>
            <a:r>
              <a:rPr lang="en-US" altLang="it-IT" sz="1600" b="1" i="1">
                <a:solidFill>
                  <a:srgbClr val="000000"/>
                </a:solidFill>
              </a:rPr>
              <a:t> a otto anni.</a:t>
            </a:r>
            <a:endParaRPr lang="en-US" altLang="it-IT" sz="1600">
              <a:solidFill>
                <a:srgbClr val="000000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D85FCD-4C51-4C47-B9C7-8A1DEB1C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 Introduction</a:t>
            </a:r>
          </a:p>
        </p:txBody>
      </p:sp>
      <p:sp>
        <p:nvSpPr>
          <p:cNvPr id="23557" name="Segnaposto numero diapositiva 5">
            <a:extLst>
              <a:ext uri="{FF2B5EF4-FFF2-40B4-BE49-F238E27FC236}">
                <a16:creationId xmlns:a16="http://schemas.microsoft.com/office/drawing/2014/main" id="{AF49E3A0-19C7-459F-A2DC-790DB27E8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 sz="1000">
                <a:solidFill>
                  <a:srgbClr val="898989"/>
                </a:solidFill>
                <a:latin typeface="+mn-lt"/>
              </a:rPr>
              <a:t>1-</a:t>
            </a:r>
            <a:fld id="{F6F7AAE1-362C-46CB-A394-5962A8DE4D8F}" type="slidenum">
              <a:rPr lang="en-US" altLang="it-IT" sz="100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altLang="it-IT" sz="1000">
              <a:solidFill>
                <a:srgbClr val="898989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tite colorate su sfondo nero">
            <a:extLst>
              <a:ext uri="{FF2B5EF4-FFF2-40B4-BE49-F238E27FC236}">
                <a16:creationId xmlns:a16="http://schemas.microsoft.com/office/drawing/2014/main" id="{1F653CDF-E472-4788-89F3-2B84CF98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1" r="23010" b="157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217B8-36B1-48E8-850F-432FF5D5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Vocabolario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DA05-09C1-4D6B-A6EC-440396CBD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391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2FF92F1-867A-4EB2-BD9D-1E956C1E3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Cos’è Internet: le parole chiave</a:t>
            </a:r>
            <a:endParaRPr lang="en-US" altLang="it-IT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196459A-BE86-4962-866B-914414575CB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26547" y="1322023"/>
            <a:ext cx="5389626" cy="5045075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it-IT" sz="2400" err="1"/>
              <a:t>Milioni</a:t>
            </a:r>
            <a:r>
              <a:rPr lang="en-US" altLang="it-IT" sz="2400"/>
              <a:t> di </a:t>
            </a:r>
            <a:r>
              <a:rPr lang="en-US" altLang="it-IT" sz="2400" err="1"/>
              <a:t>sistemi</a:t>
            </a:r>
            <a:r>
              <a:rPr lang="en-US" altLang="it-IT" sz="2400"/>
              <a:t> </a:t>
            </a:r>
            <a:r>
              <a:rPr lang="en-US" altLang="it-IT" sz="2400" err="1"/>
              <a:t>interconnessi</a:t>
            </a:r>
            <a:r>
              <a:rPr lang="en-US" altLang="it-IT" sz="2400"/>
              <a:t>: </a:t>
            </a:r>
            <a:r>
              <a:rPr lang="en-US" altLang="it-IT" sz="2400" b="1" i="1">
                <a:solidFill>
                  <a:schemeClr val="accent2"/>
                </a:solidFill>
              </a:rPr>
              <a:t>hosts</a:t>
            </a:r>
            <a:r>
              <a:rPr lang="en-US" altLang="it-IT" sz="2400" i="1">
                <a:solidFill>
                  <a:srgbClr val="FF0000"/>
                </a:solidFill>
              </a:rPr>
              <a:t> = end systems, endpoints, the “Edge”</a:t>
            </a:r>
            <a:r>
              <a:rPr lang="en-US" altLang="it-IT" sz="2400">
                <a:solidFill>
                  <a:srgbClr val="FF0000"/>
                </a:solidFill>
              </a:rPr>
              <a:t> </a:t>
            </a:r>
            <a:endParaRPr lang="en-US" altLang="it-IT" sz="2400"/>
          </a:p>
          <a:p>
            <a:pPr eaLnBrk="1" hangingPunct="1"/>
            <a:r>
              <a:rPr lang="en-US" altLang="it-IT" sz="2400" i="1">
                <a:solidFill>
                  <a:srgbClr val="FF0000"/>
                </a:solidFill>
              </a:rPr>
              <a:t>Una </a:t>
            </a:r>
            <a:r>
              <a:rPr lang="en-US" altLang="it-IT" sz="2400" i="1" err="1">
                <a:solidFill>
                  <a:srgbClr val="FF0000"/>
                </a:solidFill>
              </a:rPr>
              <a:t>ragnatela</a:t>
            </a:r>
            <a:r>
              <a:rPr lang="en-US" altLang="it-IT" sz="2400" i="1">
                <a:solidFill>
                  <a:srgbClr val="FF0000"/>
                </a:solidFill>
              </a:rPr>
              <a:t> di </a:t>
            </a:r>
            <a:r>
              <a:rPr lang="en-US" altLang="it-IT" sz="2400" i="1" err="1">
                <a:solidFill>
                  <a:srgbClr val="FF0000"/>
                </a:solidFill>
              </a:rPr>
              <a:t>collegamenti</a:t>
            </a:r>
            <a:r>
              <a:rPr lang="en-US" altLang="it-IT" sz="2400" i="1">
                <a:solidFill>
                  <a:srgbClr val="FF0000"/>
                </a:solidFill>
              </a:rPr>
              <a:t> (link)</a:t>
            </a:r>
            <a:endParaRPr lang="en-US" altLang="it-IT" sz="2400"/>
          </a:p>
          <a:p>
            <a:pPr lvl="1" eaLnBrk="1" hangingPunct="1"/>
            <a:r>
              <a:rPr lang="en-US" altLang="it-IT" sz="2000" err="1"/>
              <a:t>fibra</a:t>
            </a:r>
            <a:r>
              <a:rPr lang="en-US" altLang="it-IT" sz="2000"/>
              <a:t>, </a:t>
            </a:r>
            <a:r>
              <a:rPr lang="en-US" altLang="it-IT" sz="2000" err="1"/>
              <a:t>rame</a:t>
            </a:r>
            <a:r>
              <a:rPr lang="en-US" altLang="it-IT" sz="2000"/>
              <a:t>, radio, satellite</a:t>
            </a:r>
          </a:p>
          <a:p>
            <a:pPr lvl="1" eaLnBrk="1" hangingPunct="1"/>
            <a:r>
              <a:rPr lang="en-US" altLang="it-IT" sz="2000" err="1"/>
              <a:t>Velocità</a:t>
            </a:r>
            <a:r>
              <a:rPr lang="en-US" altLang="it-IT" sz="2000"/>
              <a:t> di </a:t>
            </a:r>
            <a:r>
              <a:rPr lang="en-US" altLang="it-IT" sz="2000" err="1"/>
              <a:t>trasmissione</a:t>
            </a:r>
            <a:r>
              <a:rPr lang="en-US" altLang="it-IT" sz="2000"/>
              <a:t> = </a:t>
            </a:r>
            <a:r>
              <a:rPr lang="en-US" altLang="it-IT" sz="2000" b="1" i="1" err="1">
                <a:solidFill>
                  <a:schemeClr val="accent2"/>
                </a:solidFill>
              </a:rPr>
              <a:t>banda</a:t>
            </a:r>
            <a:r>
              <a:rPr lang="en-US" altLang="it-IT" sz="2000" b="1" i="1">
                <a:solidFill>
                  <a:schemeClr val="accent2"/>
                </a:solidFill>
              </a:rPr>
              <a:t>, throughput</a:t>
            </a:r>
            <a:endParaRPr lang="en-US" altLang="it-IT" sz="2000">
              <a:solidFill>
                <a:schemeClr val="accent2"/>
              </a:solidFill>
            </a:endParaRPr>
          </a:p>
          <a:p>
            <a:pPr eaLnBrk="1" hangingPunct="1"/>
            <a:r>
              <a:rPr lang="en-US" altLang="it-IT" sz="2400" b="1" i="1">
                <a:solidFill>
                  <a:srgbClr val="FF0000"/>
                </a:solidFill>
              </a:rPr>
              <a:t>router</a:t>
            </a:r>
            <a:r>
              <a:rPr lang="en-US" altLang="it-IT" sz="2400" i="1">
                <a:solidFill>
                  <a:srgbClr val="FF0000"/>
                </a:solidFill>
              </a:rPr>
              <a:t>:</a:t>
            </a:r>
            <a:r>
              <a:rPr lang="en-US" altLang="it-IT" sz="2400"/>
              <a:t> </a:t>
            </a:r>
            <a:r>
              <a:rPr lang="en-US" altLang="it-IT" sz="2400" err="1"/>
              <a:t>instradano</a:t>
            </a:r>
            <a:r>
              <a:rPr lang="en-US" altLang="it-IT" sz="2400"/>
              <a:t> </a:t>
            </a:r>
            <a:r>
              <a:rPr lang="en-US" altLang="it-IT" sz="2400" err="1"/>
              <a:t>i</a:t>
            </a:r>
            <a:r>
              <a:rPr lang="en-US" altLang="it-IT" sz="2400"/>
              <a:t> </a:t>
            </a:r>
            <a:r>
              <a:rPr lang="en-US" altLang="it-IT" sz="2400" b="1" err="1">
                <a:solidFill>
                  <a:schemeClr val="accent2"/>
                </a:solidFill>
              </a:rPr>
              <a:t>pacchetti</a:t>
            </a:r>
            <a:r>
              <a:rPr lang="en-US" altLang="it-IT" sz="2400"/>
              <a:t> (</a:t>
            </a:r>
            <a:r>
              <a:rPr lang="en-US" altLang="it-IT" sz="2400" err="1"/>
              <a:t>blocchi</a:t>
            </a:r>
            <a:r>
              <a:rPr lang="en-US" altLang="it-IT" sz="2400"/>
              <a:t> di </a:t>
            </a:r>
            <a:r>
              <a:rPr lang="en-US" altLang="it-IT" sz="2400" err="1"/>
              <a:t>dati</a:t>
            </a:r>
            <a:r>
              <a:rPr lang="en-US" altLang="it-IT" sz="2400"/>
              <a:t>): the “Core”</a:t>
            </a:r>
          </a:p>
          <a:p>
            <a:pPr eaLnBrk="1" hangingPunct="1"/>
            <a:endParaRPr lang="en-US" altLang="it-IT" sz="2400"/>
          </a:p>
        </p:txBody>
      </p:sp>
      <p:sp>
        <p:nvSpPr>
          <p:cNvPr id="259" name="Segnaposto piè di pagina 5">
            <a:extLst>
              <a:ext uri="{FF2B5EF4-FFF2-40B4-BE49-F238E27FC236}">
                <a16:creationId xmlns:a16="http://schemas.microsoft.com/office/drawing/2014/main" id="{ED8B1269-5552-4D13-8F27-93A356A3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25605" name="Segnaposto numero diapositiva 6">
            <a:extLst>
              <a:ext uri="{FF2B5EF4-FFF2-40B4-BE49-F238E27FC236}">
                <a16:creationId xmlns:a16="http://schemas.microsoft.com/office/drawing/2014/main" id="{DD87BB33-E556-4586-A5D3-931AB420C7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3664D078-D755-429F-BEB9-77D0DEE1DA99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8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B7689-2FDD-D22B-BB07-88797A03DCC4}"/>
              </a:ext>
            </a:extLst>
          </p:cNvPr>
          <p:cNvSpPr txBox="1"/>
          <p:nvPr/>
        </p:nvSpPr>
        <p:spPr>
          <a:xfrm>
            <a:off x="8813429" y="322909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66C71-4B75-7D6B-898D-3BF6263CAAA4}"/>
              </a:ext>
            </a:extLst>
          </p:cNvPr>
          <p:cNvSpPr/>
          <p:nvPr/>
        </p:nvSpPr>
        <p:spPr>
          <a:xfrm>
            <a:off x="8873292" y="327600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77BD7D-EF3C-78AA-6596-4BEF10A5FF0D}"/>
              </a:ext>
            </a:extLst>
          </p:cNvPr>
          <p:cNvGrpSpPr/>
          <p:nvPr/>
        </p:nvGrpSpPr>
        <p:grpSpPr>
          <a:xfrm>
            <a:off x="6828340" y="1237941"/>
            <a:ext cx="4525460" cy="4859961"/>
            <a:chOff x="7268561" y="1458365"/>
            <a:chExt cx="4525460" cy="4859961"/>
          </a:xfrm>
        </p:grpSpPr>
        <p:sp>
          <p:nvSpPr>
            <p:cNvPr id="5" name="Freeform 370">
              <a:extLst>
                <a:ext uri="{FF2B5EF4-FFF2-40B4-BE49-F238E27FC236}">
                  <a16:creationId xmlns:a16="http://schemas.microsoft.com/office/drawing/2014/main" id="{B66A33D7-3714-A2EB-E82C-61F412B71BA4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417">
              <a:extLst>
                <a:ext uri="{FF2B5EF4-FFF2-40B4-BE49-F238E27FC236}">
                  <a16:creationId xmlns:a16="http://schemas.microsoft.com/office/drawing/2014/main" id="{47BBD2D8-7DD5-B406-58F4-F13BDC5C7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418">
              <a:extLst>
                <a:ext uri="{FF2B5EF4-FFF2-40B4-BE49-F238E27FC236}">
                  <a16:creationId xmlns:a16="http://schemas.microsoft.com/office/drawing/2014/main" id="{AF7C78E1-5689-85F6-9F37-EB4C8617E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7" name="Rectangle 419">
                <a:extLst>
                  <a:ext uri="{FF2B5EF4-FFF2-40B4-BE49-F238E27FC236}">
                    <a16:creationId xmlns:a16="http://schemas.microsoft.com/office/drawing/2014/main" id="{C0945C75-1CF8-3571-0BDF-780EF7D89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AutoShape 420">
                <a:extLst>
                  <a:ext uri="{FF2B5EF4-FFF2-40B4-BE49-F238E27FC236}">
                    <a16:creationId xmlns:a16="http://schemas.microsoft.com/office/drawing/2014/main" id="{E1137D16-E9B1-7473-D47E-9C6B7F2AF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" name="Freeform 427">
              <a:extLst>
                <a:ext uri="{FF2B5EF4-FFF2-40B4-BE49-F238E27FC236}">
                  <a16:creationId xmlns:a16="http://schemas.microsoft.com/office/drawing/2014/main" id="{195D99BB-658E-15A7-6E29-205A67BA0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580">
              <a:extLst>
                <a:ext uri="{FF2B5EF4-FFF2-40B4-BE49-F238E27FC236}">
                  <a16:creationId xmlns:a16="http://schemas.microsoft.com/office/drawing/2014/main" id="{3A63F5BA-B5C3-8D3B-0D96-E4A8352AE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+mn-lt"/>
                </a:rPr>
                <a:t>mobile network</a:t>
              </a:r>
            </a:p>
          </p:txBody>
        </p:sp>
        <p:sp>
          <p:nvSpPr>
            <p:cNvPr id="10" name="Text Box 580">
              <a:extLst>
                <a:ext uri="{FF2B5EF4-FFF2-40B4-BE49-F238E27FC236}">
                  <a16:creationId xmlns:a16="http://schemas.microsoft.com/office/drawing/2014/main" id="{108756D5-C62F-7A9E-ACF0-636460FE7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+mn-lt"/>
                </a:rPr>
                <a:t>home network</a:t>
              </a:r>
            </a:p>
          </p:txBody>
        </p:sp>
        <p:sp>
          <p:nvSpPr>
            <p:cNvPr id="11" name="Text Box 580">
              <a:extLst>
                <a:ext uri="{FF2B5EF4-FFF2-40B4-BE49-F238E27FC236}">
                  <a16:creationId xmlns:a16="http://schemas.microsoft.com/office/drawing/2014/main" id="{52662FDE-4540-9E92-3F3E-004C0D869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+mn-lt"/>
                </a:rPr>
                <a:t>          network</a:t>
              </a:r>
            </a:p>
          </p:txBody>
        </p:sp>
        <p:sp>
          <p:nvSpPr>
            <p:cNvPr id="12" name="Freeform 371">
              <a:extLst>
                <a:ext uri="{FF2B5EF4-FFF2-40B4-BE49-F238E27FC236}">
                  <a16:creationId xmlns:a16="http://schemas.microsoft.com/office/drawing/2014/main" id="{CE931998-EB9C-06C1-5ABF-F04F1E28D5B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976F2A5-7DC5-0998-5CF9-703746698C32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29" name="Freeform 381">
                <a:extLst>
                  <a:ext uri="{FF2B5EF4-FFF2-40B4-BE49-F238E27FC236}">
                    <a16:creationId xmlns:a16="http://schemas.microsoft.com/office/drawing/2014/main" id="{4B5F0488-CF56-C180-B35B-ACC6575B88E1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382">
                <a:extLst>
                  <a:ext uri="{FF2B5EF4-FFF2-40B4-BE49-F238E27FC236}">
                    <a16:creationId xmlns:a16="http://schemas.microsoft.com/office/drawing/2014/main" id="{28182176-A45E-7C27-CEDD-F7A438D46900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151462-9665-02B2-9A50-75238CE1FB1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F7F15-2D5B-6F38-8F08-BD782B54C415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FEEB244-54B6-60CC-5714-EE717AA6A0EF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2DF59AD-03BB-8C67-1F4E-6EF1F9449586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57FEFB5-3C65-A874-B6B5-BAF1AEB9AB0F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613AFD7-071D-A013-A4DB-CCD731FD53B0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4F61D9-7C75-124D-1FD9-023A8AB8D138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21" name="Freeform 398">
                <a:extLst>
                  <a:ext uri="{FF2B5EF4-FFF2-40B4-BE49-F238E27FC236}">
                    <a16:creationId xmlns:a16="http://schemas.microsoft.com/office/drawing/2014/main" id="{98D67A99-B5F1-F491-BC91-9AEC28DC4AE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399">
                <a:extLst>
                  <a:ext uri="{FF2B5EF4-FFF2-40B4-BE49-F238E27FC236}">
                    <a16:creationId xmlns:a16="http://schemas.microsoft.com/office/drawing/2014/main" id="{814B6733-DE82-3EE1-B9B2-43135FA304FB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8E21791-C7BF-3AD0-5C02-BCA8FBF17E51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91EE9BC-E1BC-5DA1-10FB-4DFFABAD71C6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E9B66B-F83A-9C08-1DFE-F0233AB62C76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BFCF587-9066-A060-67A9-71155E67485F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B9BBCF-E088-90B6-778B-8A16FE624ED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45F1204-8275-3069-BD70-FDB067F028E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Freeform 561">
              <a:extLst>
                <a:ext uri="{FF2B5EF4-FFF2-40B4-BE49-F238E27FC236}">
                  <a16:creationId xmlns:a16="http://schemas.microsoft.com/office/drawing/2014/main" id="{2CA365AC-FD88-F433-80AB-4488777D2420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1F1B05-9A15-B5E0-8A8A-1EC30ADC5CEC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/>
                <a:t>national or global ISP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C59C34-C6F2-5807-F6E6-5C66D91B58C2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94F41D-B0C5-87B4-8FD1-91E84944CEFA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/>
                <a:t>local or regional ISP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EBCD4A-4613-DAD6-7098-99258C06B8EF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/>
                <a:t>network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6184BC-B2AD-78D4-D4A7-B0A2BFABDF1F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/>
                <a:t>network</a:t>
              </a:r>
              <a:endParaRPr lang="en-US" sz="10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9AE215-8B0A-021C-45A3-24A187909039}"/>
              </a:ext>
            </a:extLst>
          </p:cNvPr>
          <p:cNvGrpSpPr/>
          <p:nvPr/>
        </p:nvGrpSpPr>
        <p:grpSpPr>
          <a:xfrm>
            <a:off x="7185228" y="1876805"/>
            <a:ext cx="3578867" cy="3640283"/>
            <a:chOff x="7562238" y="2127325"/>
            <a:chExt cx="3578867" cy="364028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5B1C58-6D5D-B1E7-8F14-3843658A20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CC301D-06DB-BA42-1AA3-8BC92989EC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EEEAF8-C832-D2A5-CCCB-2EB379235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1263F9-A946-FD65-B4CA-4BF85DE5B2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F2E5C04-0984-2693-5100-0E61D06D15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594CC-7BE6-C59F-5F85-43F8F042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480C23-0E25-7EF6-B630-F6E371F2C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D74D846-CF7A-AF9F-BC82-EC457D0A5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0EC856-F108-F847-D869-E2D1F28170CD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089DA5-E290-9B95-4F40-F9DC164FBB18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A78A7AA-D6A0-4A72-30CE-F568F4A43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170342D-026A-FD99-E7EA-08F351298926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8900BB1-9B07-AEBE-AC89-EDC0581CF5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57" name="Line 428">
                  <a:extLst>
                    <a:ext uri="{FF2B5EF4-FFF2-40B4-BE49-F238E27FC236}">
                      <a16:creationId xmlns:a16="http://schemas.microsoft.com/office/drawing/2014/main" id="{BB5FC281-7090-052D-BD17-53E911E3F4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Line 430">
                  <a:extLst>
                    <a:ext uri="{FF2B5EF4-FFF2-40B4-BE49-F238E27FC236}">
                      <a16:creationId xmlns:a16="http://schemas.microsoft.com/office/drawing/2014/main" id="{28CADF0C-7EBB-2DC9-6FFE-63A9B62F11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431">
                  <a:extLst>
                    <a:ext uri="{FF2B5EF4-FFF2-40B4-BE49-F238E27FC236}">
                      <a16:creationId xmlns:a16="http://schemas.microsoft.com/office/drawing/2014/main" id="{42864B44-F397-64D2-DBE2-109CFAB325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Line 432">
                  <a:extLst>
                    <a:ext uri="{FF2B5EF4-FFF2-40B4-BE49-F238E27FC236}">
                      <a16:creationId xmlns:a16="http://schemas.microsoft.com/office/drawing/2014/main" id="{AC9E7B26-2949-2482-438F-B40825ADE9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Line 433">
                  <a:extLst>
                    <a:ext uri="{FF2B5EF4-FFF2-40B4-BE49-F238E27FC236}">
                      <a16:creationId xmlns:a16="http://schemas.microsoft.com/office/drawing/2014/main" id="{64D8C2D2-2064-15A9-0F0E-83B31CA46B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435">
                  <a:extLst>
                    <a:ext uri="{FF2B5EF4-FFF2-40B4-BE49-F238E27FC236}">
                      <a16:creationId xmlns:a16="http://schemas.microsoft.com/office/drawing/2014/main" id="{E5D1AF42-C94B-5955-6B1B-01201D6324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436">
                  <a:extLst>
                    <a:ext uri="{FF2B5EF4-FFF2-40B4-BE49-F238E27FC236}">
                      <a16:creationId xmlns:a16="http://schemas.microsoft.com/office/drawing/2014/main" id="{2D70DEC1-7953-D50A-CE90-29897D3959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00" name="Line 439">
                  <a:extLst>
                    <a:ext uri="{FF2B5EF4-FFF2-40B4-BE49-F238E27FC236}">
                      <a16:creationId xmlns:a16="http://schemas.microsoft.com/office/drawing/2014/main" id="{3E607F78-5AC1-67AC-BF79-6BE78E4D4D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01" name="Line 440">
                  <a:extLst>
                    <a:ext uri="{FF2B5EF4-FFF2-40B4-BE49-F238E27FC236}">
                      <a16:creationId xmlns:a16="http://schemas.microsoft.com/office/drawing/2014/main" id="{1834EE9E-4715-54C8-92C2-6E3C3C9D4F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04" name="Line 441">
                  <a:extLst>
                    <a:ext uri="{FF2B5EF4-FFF2-40B4-BE49-F238E27FC236}">
                      <a16:creationId xmlns:a16="http://schemas.microsoft.com/office/drawing/2014/main" id="{484E9CE4-F879-2EE5-472C-39C849173D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" name="Line 443">
                  <a:extLst>
                    <a:ext uri="{FF2B5EF4-FFF2-40B4-BE49-F238E27FC236}">
                      <a16:creationId xmlns:a16="http://schemas.microsoft.com/office/drawing/2014/main" id="{0BAEDBD1-EE2B-EF07-7A4D-915656AC5D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Line 449">
                  <a:extLst>
                    <a:ext uri="{FF2B5EF4-FFF2-40B4-BE49-F238E27FC236}">
                      <a16:creationId xmlns:a16="http://schemas.microsoft.com/office/drawing/2014/main" id="{57DA59DC-AA3D-8573-610B-9D126E3A9E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" name="Line 428">
                  <a:extLst>
                    <a:ext uri="{FF2B5EF4-FFF2-40B4-BE49-F238E27FC236}">
                      <a16:creationId xmlns:a16="http://schemas.microsoft.com/office/drawing/2014/main" id="{3F1E73F8-6069-D81C-E85F-4E0B8FD9EF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0" name="Line 440">
                  <a:extLst>
                    <a:ext uri="{FF2B5EF4-FFF2-40B4-BE49-F238E27FC236}">
                      <a16:creationId xmlns:a16="http://schemas.microsoft.com/office/drawing/2014/main" id="{424827C3-31B8-5D28-BF54-79DBC0ECB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D7A96223-A237-259E-AA0A-F1F59F904539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46DA6AF6-D463-2660-0D75-50ED38C178EA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224D14A7-A4DA-C631-6E7D-D24B617C8EFF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9C2522CF-CAAE-D129-FFDF-8E3816FAABA9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B0B6E088-31A2-5A8B-B711-66315AEFBDB0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1422FA15-C2CC-1E3C-9ACB-82E7872EF252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03A45B7E-0DEC-5D4C-92F1-4E66EBACDEDD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FD822090-33AE-4992-F9DC-C6980B5FD2F5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Line 541">
                  <a:extLst>
                    <a:ext uri="{FF2B5EF4-FFF2-40B4-BE49-F238E27FC236}">
                      <a16:creationId xmlns:a16="http://schemas.microsoft.com/office/drawing/2014/main" id="{03ADBE80-0025-86F2-AA73-6D243EEE46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Line 424">
                  <a:extLst>
                    <a:ext uri="{FF2B5EF4-FFF2-40B4-BE49-F238E27FC236}">
                      <a16:creationId xmlns:a16="http://schemas.microsoft.com/office/drawing/2014/main" id="{8F321EE3-C3FB-F204-B350-83B52D426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53" name="Picture 778" descr="antenna_radiation_stylized">
                <a:extLst>
                  <a:ext uri="{FF2B5EF4-FFF2-40B4-BE49-F238E27FC236}">
                    <a16:creationId xmlns:a16="http://schemas.microsoft.com/office/drawing/2014/main" id="{35D5437A-1092-686A-91A6-CA66B19B96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781" descr="antenna_radiation_stylized">
                <a:extLst>
                  <a:ext uri="{FF2B5EF4-FFF2-40B4-BE49-F238E27FC236}">
                    <a16:creationId xmlns:a16="http://schemas.microsoft.com/office/drawing/2014/main" id="{91D1F3AC-2F4D-A0C6-19E1-9603011842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99" descr="cell_tower_radiation copy">
                <a:extLst>
                  <a:ext uri="{FF2B5EF4-FFF2-40B4-BE49-F238E27FC236}">
                    <a16:creationId xmlns:a16="http://schemas.microsoft.com/office/drawing/2014/main" id="{2A4DBB86-0B18-D95E-7D0E-A77C705858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Oval 800">
                <a:extLst>
                  <a:ext uri="{FF2B5EF4-FFF2-40B4-BE49-F238E27FC236}">
                    <a16:creationId xmlns:a16="http://schemas.microsoft.com/office/drawing/2014/main" id="{7AD12F19-7B4D-F6E5-EDD3-60266CC1B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980BCBC-D6C5-2067-D57A-5A8D70D8B024}"/>
              </a:ext>
            </a:extLst>
          </p:cNvPr>
          <p:cNvGrpSpPr/>
          <p:nvPr/>
        </p:nvGrpSpPr>
        <p:grpSpPr>
          <a:xfrm>
            <a:off x="7037062" y="1641392"/>
            <a:ext cx="4144321" cy="4300892"/>
            <a:chOff x="7432700" y="1830405"/>
            <a:chExt cx="4144321" cy="430089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EEFD5F1C-8E79-B25E-D704-28FC4D4F7469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25986" name="Group 652">
                <a:extLst>
                  <a:ext uri="{FF2B5EF4-FFF2-40B4-BE49-F238E27FC236}">
                    <a16:creationId xmlns:a16="http://schemas.microsoft.com/office/drawing/2014/main" id="{6E100294-49ED-2983-6128-25A57FA817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26017" name="Picture 653" descr="iphone_stylized_small">
                  <a:extLst>
                    <a:ext uri="{FF2B5EF4-FFF2-40B4-BE49-F238E27FC236}">
                      <a16:creationId xmlns:a16="http://schemas.microsoft.com/office/drawing/2014/main" id="{DCE411EE-5DF4-A545-AECF-2BA3C0BBCC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018" name="Picture 654" descr="antenna_radiation_stylized">
                  <a:extLst>
                    <a:ext uri="{FF2B5EF4-FFF2-40B4-BE49-F238E27FC236}">
                      <a16:creationId xmlns:a16="http://schemas.microsoft.com/office/drawing/2014/main" id="{42965FDC-A7A0-0EA3-BF6E-9703C13CB7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5987" name="Group 25986">
                <a:extLst>
                  <a:ext uri="{FF2B5EF4-FFF2-40B4-BE49-F238E27FC236}">
                    <a16:creationId xmlns:a16="http://schemas.microsoft.com/office/drawing/2014/main" id="{75208B95-F916-603E-F16C-3BBC2F9A1683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25994" name="Picture 1017" descr="antenna_stylized">
                  <a:extLst>
                    <a:ext uri="{FF2B5EF4-FFF2-40B4-BE49-F238E27FC236}">
                      <a16:creationId xmlns:a16="http://schemas.microsoft.com/office/drawing/2014/main" id="{6D665EB0-C8DE-3818-D5AC-1A7FF8FC44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95" name="Picture 1018" descr="laptop_keyboard">
                  <a:extLst>
                    <a:ext uri="{FF2B5EF4-FFF2-40B4-BE49-F238E27FC236}">
                      <a16:creationId xmlns:a16="http://schemas.microsoft.com/office/drawing/2014/main" id="{4520D353-A9BA-794F-99B1-6D127655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96" name="Freeform 1019">
                  <a:extLst>
                    <a:ext uri="{FF2B5EF4-FFF2-40B4-BE49-F238E27FC236}">
                      <a16:creationId xmlns:a16="http://schemas.microsoft.com/office/drawing/2014/main" id="{8CFF2CBA-92C6-A916-BEDD-79528F082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25997" name="Picture 1020" descr="screen">
                  <a:extLst>
                    <a:ext uri="{FF2B5EF4-FFF2-40B4-BE49-F238E27FC236}">
                      <a16:creationId xmlns:a16="http://schemas.microsoft.com/office/drawing/2014/main" id="{BE20A122-905B-B1EE-4646-121483FA62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98" name="Freeform 1021">
                  <a:extLst>
                    <a:ext uri="{FF2B5EF4-FFF2-40B4-BE49-F238E27FC236}">
                      <a16:creationId xmlns:a16="http://schemas.microsoft.com/office/drawing/2014/main" id="{7E551396-278D-0C2D-A7E1-204F07120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99" name="Freeform 1022">
                  <a:extLst>
                    <a:ext uri="{FF2B5EF4-FFF2-40B4-BE49-F238E27FC236}">
                      <a16:creationId xmlns:a16="http://schemas.microsoft.com/office/drawing/2014/main" id="{DA0371AE-94E3-F4B6-EA51-FBB364201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0" name="Freeform 1023">
                  <a:extLst>
                    <a:ext uri="{FF2B5EF4-FFF2-40B4-BE49-F238E27FC236}">
                      <a16:creationId xmlns:a16="http://schemas.microsoft.com/office/drawing/2014/main" id="{12372267-853A-9158-02A5-33E5D46767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1" name="Freeform 1024">
                  <a:extLst>
                    <a:ext uri="{FF2B5EF4-FFF2-40B4-BE49-F238E27FC236}">
                      <a16:creationId xmlns:a16="http://schemas.microsoft.com/office/drawing/2014/main" id="{7E54F79A-2855-49B3-D0A8-5683C3E15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2" name="Freeform 1025">
                  <a:extLst>
                    <a:ext uri="{FF2B5EF4-FFF2-40B4-BE49-F238E27FC236}">
                      <a16:creationId xmlns:a16="http://schemas.microsoft.com/office/drawing/2014/main" id="{22EB5062-C5AC-BF07-758A-C91DAC7FD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3" name="Freeform 1026">
                  <a:extLst>
                    <a:ext uri="{FF2B5EF4-FFF2-40B4-BE49-F238E27FC236}">
                      <a16:creationId xmlns:a16="http://schemas.microsoft.com/office/drawing/2014/main" id="{124A95A6-24B5-49B3-E188-C479192ED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6004" name="Group 1027">
                  <a:extLst>
                    <a:ext uri="{FF2B5EF4-FFF2-40B4-BE49-F238E27FC236}">
                      <a16:creationId xmlns:a16="http://schemas.microsoft.com/office/drawing/2014/main" id="{3B58E516-731C-086A-F64A-E6EFA3A9D8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6011" name="Freeform 1028">
                    <a:extLst>
                      <a:ext uri="{FF2B5EF4-FFF2-40B4-BE49-F238E27FC236}">
                        <a16:creationId xmlns:a16="http://schemas.microsoft.com/office/drawing/2014/main" id="{0190075C-44A4-0275-4296-CD4E1756E7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012" name="Freeform 1029">
                    <a:extLst>
                      <a:ext uri="{FF2B5EF4-FFF2-40B4-BE49-F238E27FC236}">
                        <a16:creationId xmlns:a16="http://schemas.microsoft.com/office/drawing/2014/main" id="{0DC94914-A10B-D867-9252-31AA8B2E69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013" name="Freeform 1030">
                    <a:extLst>
                      <a:ext uri="{FF2B5EF4-FFF2-40B4-BE49-F238E27FC236}">
                        <a16:creationId xmlns:a16="http://schemas.microsoft.com/office/drawing/2014/main" id="{EDF9C94D-5EA6-FBAB-821D-B97958BD1A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014" name="Freeform 1031">
                    <a:extLst>
                      <a:ext uri="{FF2B5EF4-FFF2-40B4-BE49-F238E27FC236}">
                        <a16:creationId xmlns:a16="http://schemas.microsoft.com/office/drawing/2014/main" id="{89E1F800-D169-68C9-0036-363B29A2D2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015" name="Freeform 1032">
                    <a:extLst>
                      <a:ext uri="{FF2B5EF4-FFF2-40B4-BE49-F238E27FC236}">
                        <a16:creationId xmlns:a16="http://schemas.microsoft.com/office/drawing/2014/main" id="{D56E9AD1-328D-5274-422F-63ACE466E6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016" name="Freeform 1033">
                    <a:extLst>
                      <a:ext uri="{FF2B5EF4-FFF2-40B4-BE49-F238E27FC236}">
                        <a16:creationId xmlns:a16="http://schemas.microsoft.com/office/drawing/2014/main" id="{25429C63-3CA4-79ED-65BE-9965D91CF0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005" name="Freeform 1034">
                  <a:extLst>
                    <a:ext uri="{FF2B5EF4-FFF2-40B4-BE49-F238E27FC236}">
                      <a16:creationId xmlns:a16="http://schemas.microsoft.com/office/drawing/2014/main" id="{3A6F9916-FFFA-1536-1B98-5298B613D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6" name="Freeform 1035">
                  <a:extLst>
                    <a:ext uri="{FF2B5EF4-FFF2-40B4-BE49-F238E27FC236}">
                      <a16:creationId xmlns:a16="http://schemas.microsoft.com/office/drawing/2014/main" id="{B50548DD-9BB5-4086-84CD-6657E7684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7" name="Freeform 1036">
                  <a:extLst>
                    <a:ext uri="{FF2B5EF4-FFF2-40B4-BE49-F238E27FC236}">
                      <a16:creationId xmlns:a16="http://schemas.microsoft.com/office/drawing/2014/main" id="{C6260E0C-BC87-E648-F21D-60395CD0D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8" name="Freeform 1037">
                  <a:extLst>
                    <a:ext uri="{FF2B5EF4-FFF2-40B4-BE49-F238E27FC236}">
                      <a16:creationId xmlns:a16="http://schemas.microsoft.com/office/drawing/2014/main" id="{A10AEADC-593C-79B8-4502-A96401709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9" name="Freeform 1038">
                  <a:extLst>
                    <a:ext uri="{FF2B5EF4-FFF2-40B4-BE49-F238E27FC236}">
                      <a16:creationId xmlns:a16="http://schemas.microsoft.com/office/drawing/2014/main" id="{D9A9EB21-EBC3-62F3-9498-A8EA7B3E3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10" name="Freeform 1039">
                  <a:extLst>
                    <a:ext uri="{FF2B5EF4-FFF2-40B4-BE49-F238E27FC236}">
                      <a16:creationId xmlns:a16="http://schemas.microsoft.com/office/drawing/2014/main" id="{60DDEED5-9CD3-5C02-C694-D8D747C2E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988" name="Group 25987">
                <a:extLst>
                  <a:ext uri="{FF2B5EF4-FFF2-40B4-BE49-F238E27FC236}">
                    <a16:creationId xmlns:a16="http://schemas.microsoft.com/office/drawing/2014/main" id="{4F15690D-55DE-2A6D-C0DC-34745425788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25992" name="Picture 568" descr="light2.png">
                  <a:extLst>
                    <a:ext uri="{FF2B5EF4-FFF2-40B4-BE49-F238E27FC236}">
                      <a16:creationId xmlns:a16="http://schemas.microsoft.com/office/drawing/2014/main" id="{C0A3EE4E-6512-0794-DBE6-B0B696FA23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93" name="Picture 1017" descr="antenna_stylized">
                  <a:extLst>
                    <a:ext uri="{FF2B5EF4-FFF2-40B4-BE49-F238E27FC236}">
                      <a16:creationId xmlns:a16="http://schemas.microsoft.com/office/drawing/2014/main" id="{F24A3E83-6A18-EF6A-0D47-61955568EF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5989" name="Group 25988">
                <a:extLst>
                  <a:ext uri="{FF2B5EF4-FFF2-40B4-BE49-F238E27FC236}">
                    <a16:creationId xmlns:a16="http://schemas.microsoft.com/office/drawing/2014/main" id="{1BFC5D4E-4F0C-F932-9C0E-D8DD8589D18A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25990" name="Picture 603" descr="car_icon_small">
                  <a:extLst>
                    <a:ext uri="{FF2B5EF4-FFF2-40B4-BE49-F238E27FC236}">
                      <a16:creationId xmlns:a16="http://schemas.microsoft.com/office/drawing/2014/main" id="{812A8AC3-D734-F791-D204-F2F8AA60E4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91" name="Picture 1017" descr="antenna_stylized">
                  <a:extLst>
                    <a:ext uri="{FF2B5EF4-FFF2-40B4-BE49-F238E27FC236}">
                      <a16:creationId xmlns:a16="http://schemas.microsoft.com/office/drawing/2014/main" id="{AF6940B6-FB2A-4E51-2DBE-97A908FB52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467302F8-043A-92C0-5E51-5144D58F3AA6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25956" name="Group 25955">
                <a:extLst>
                  <a:ext uri="{FF2B5EF4-FFF2-40B4-BE49-F238E27FC236}">
                    <a16:creationId xmlns:a16="http://schemas.microsoft.com/office/drawing/2014/main" id="{CC4789E5-4982-E410-79C0-94CC3FB027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25963" name="Picture 1115" descr="antenna_stylized">
                  <a:extLst>
                    <a:ext uri="{FF2B5EF4-FFF2-40B4-BE49-F238E27FC236}">
                      <a16:creationId xmlns:a16="http://schemas.microsoft.com/office/drawing/2014/main" id="{7731EDB0-702B-48AA-D6A4-1CC3AD3E54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64" name="Picture 1116" descr="laptop_keyboard">
                  <a:extLst>
                    <a:ext uri="{FF2B5EF4-FFF2-40B4-BE49-F238E27FC236}">
                      <a16:creationId xmlns:a16="http://schemas.microsoft.com/office/drawing/2014/main" id="{5BBED48A-625F-0B76-F200-F9D1AAF122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65" name="Freeform 1117">
                  <a:extLst>
                    <a:ext uri="{FF2B5EF4-FFF2-40B4-BE49-F238E27FC236}">
                      <a16:creationId xmlns:a16="http://schemas.microsoft.com/office/drawing/2014/main" id="{DE3D0BC4-B83B-FA95-24B4-75359D1359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25966" name="Picture 1118" descr="screen">
                  <a:extLst>
                    <a:ext uri="{FF2B5EF4-FFF2-40B4-BE49-F238E27FC236}">
                      <a16:creationId xmlns:a16="http://schemas.microsoft.com/office/drawing/2014/main" id="{BE21AA18-7EBE-248F-117C-6FE9688F42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67" name="Freeform 1119">
                  <a:extLst>
                    <a:ext uri="{FF2B5EF4-FFF2-40B4-BE49-F238E27FC236}">
                      <a16:creationId xmlns:a16="http://schemas.microsoft.com/office/drawing/2014/main" id="{B9E63C3E-943A-A738-BC1E-3437F457D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68" name="Freeform 1120">
                  <a:extLst>
                    <a:ext uri="{FF2B5EF4-FFF2-40B4-BE49-F238E27FC236}">
                      <a16:creationId xmlns:a16="http://schemas.microsoft.com/office/drawing/2014/main" id="{25A27880-BB16-C469-932B-B20443041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69" name="Freeform 1121">
                  <a:extLst>
                    <a:ext uri="{FF2B5EF4-FFF2-40B4-BE49-F238E27FC236}">
                      <a16:creationId xmlns:a16="http://schemas.microsoft.com/office/drawing/2014/main" id="{DD1F4F84-0F05-37A8-922A-C6DBCC92B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70" name="Freeform 1122">
                  <a:extLst>
                    <a:ext uri="{FF2B5EF4-FFF2-40B4-BE49-F238E27FC236}">
                      <a16:creationId xmlns:a16="http://schemas.microsoft.com/office/drawing/2014/main" id="{29A8DCFE-D3E6-C595-2CA3-75621CDE2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71" name="Freeform 1123">
                  <a:extLst>
                    <a:ext uri="{FF2B5EF4-FFF2-40B4-BE49-F238E27FC236}">
                      <a16:creationId xmlns:a16="http://schemas.microsoft.com/office/drawing/2014/main" id="{0A803DED-F001-920A-265D-A2B96A229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72" name="Freeform 1124">
                  <a:extLst>
                    <a:ext uri="{FF2B5EF4-FFF2-40B4-BE49-F238E27FC236}">
                      <a16:creationId xmlns:a16="http://schemas.microsoft.com/office/drawing/2014/main" id="{F89F3AA2-AAC9-2F6D-99D9-BAD37A9BB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5973" name="Group 1125">
                  <a:extLst>
                    <a:ext uri="{FF2B5EF4-FFF2-40B4-BE49-F238E27FC236}">
                      <a16:creationId xmlns:a16="http://schemas.microsoft.com/office/drawing/2014/main" id="{71A3D816-CBF7-DA67-E9B1-4180896209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25980" name="Freeform 1126">
                    <a:extLst>
                      <a:ext uri="{FF2B5EF4-FFF2-40B4-BE49-F238E27FC236}">
                        <a16:creationId xmlns:a16="http://schemas.microsoft.com/office/drawing/2014/main" id="{8F613549-FD25-EC95-778E-7A3CF3E7FD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81" name="Freeform 1127">
                    <a:extLst>
                      <a:ext uri="{FF2B5EF4-FFF2-40B4-BE49-F238E27FC236}">
                        <a16:creationId xmlns:a16="http://schemas.microsoft.com/office/drawing/2014/main" id="{5A3549D3-D4C4-B0E7-37C9-1B2E74768D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82" name="Freeform 1128">
                    <a:extLst>
                      <a:ext uri="{FF2B5EF4-FFF2-40B4-BE49-F238E27FC236}">
                        <a16:creationId xmlns:a16="http://schemas.microsoft.com/office/drawing/2014/main" id="{C7A196DB-5650-27F4-1F57-4C09D0AF4E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83" name="Freeform 1129">
                    <a:extLst>
                      <a:ext uri="{FF2B5EF4-FFF2-40B4-BE49-F238E27FC236}">
                        <a16:creationId xmlns:a16="http://schemas.microsoft.com/office/drawing/2014/main" id="{D2C2EC2C-0BE2-C2EA-EBF9-F7C126A9C0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84" name="Freeform 1130">
                    <a:extLst>
                      <a:ext uri="{FF2B5EF4-FFF2-40B4-BE49-F238E27FC236}">
                        <a16:creationId xmlns:a16="http://schemas.microsoft.com/office/drawing/2014/main" id="{C475CF01-5E43-DD8B-95CC-79ADF3F98B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85" name="Freeform 1131">
                    <a:extLst>
                      <a:ext uri="{FF2B5EF4-FFF2-40B4-BE49-F238E27FC236}">
                        <a16:creationId xmlns:a16="http://schemas.microsoft.com/office/drawing/2014/main" id="{1BA0D292-5EBF-BE56-7314-9A5387AAFC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974" name="Freeform 1132">
                  <a:extLst>
                    <a:ext uri="{FF2B5EF4-FFF2-40B4-BE49-F238E27FC236}">
                      <a16:creationId xmlns:a16="http://schemas.microsoft.com/office/drawing/2014/main" id="{A1BF932A-6FAD-8D24-8884-5E65ED04B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75" name="Freeform 1133">
                  <a:extLst>
                    <a:ext uri="{FF2B5EF4-FFF2-40B4-BE49-F238E27FC236}">
                      <a16:creationId xmlns:a16="http://schemas.microsoft.com/office/drawing/2014/main" id="{71E5E897-08EF-71A9-712E-809D7DEF6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76" name="Freeform 1134">
                  <a:extLst>
                    <a:ext uri="{FF2B5EF4-FFF2-40B4-BE49-F238E27FC236}">
                      <a16:creationId xmlns:a16="http://schemas.microsoft.com/office/drawing/2014/main" id="{D2AB203D-CAB4-112B-4294-3A9088FAFD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77" name="Freeform 1135">
                  <a:extLst>
                    <a:ext uri="{FF2B5EF4-FFF2-40B4-BE49-F238E27FC236}">
                      <a16:creationId xmlns:a16="http://schemas.microsoft.com/office/drawing/2014/main" id="{05C71A4F-A058-E687-7470-FBFB15E90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78" name="Freeform 1136">
                  <a:extLst>
                    <a:ext uri="{FF2B5EF4-FFF2-40B4-BE49-F238E27FC236}">
                      <a16:creationId xmlns:a16="http://schemas.microsoft.com/office/drawing/2014/main" id="{C97B9FF5-364E-0D6A-D1FB-B6915C9F0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79" name="Freeform 1137">
                  <a:extLst>
                    <a:ext uri="{FF2B5EF4-FFF2-40B4-BE49-F238E27FC236}">
                      <a16:creationId xmlns:a16="http://schemas.microsoft.com/office/drawing/2014/main" id="{A40AE2A3-5851-0894-8EC1-09416AA5D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957" name="Group 1139">
                <a:extLst>
                  <a:ext uri="{FF2B5EF4-FFF2-40B4-BE49-F238E27FC236}">
                    <a16:creationId xmlns:a16="http://schemas.microsoft.com/office/drawing/2014/main" id="{FBD291C7-C28C-8ADB-4467-9AB14CCFDA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25961" name="Picture 1140" descr="desktop_computer_stylized_medium">
                  <a:extLst>
                    <a:ext uri="{FF2B5EF4-FFF2-40B4-BE49-F238E27FC236}">
                      <a16:creationId xmlns:a16="http://schemas.microsoft.com/office/drawing/2014/main" id="{0FCD9DCB-3A7B-2F55-C3EB-7F92692EC2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62" name="Freeform 1141">
                  <a:extLst>
                    <a:ext uri="{FF2B5EF4-FFF2-40B4-BE49-F238E27FC236}">
                      <a16:creationId xmlns:a16="http://schemas.microsoft.com/office/drawing/2014/main" id="{ADBCB6DC-0A68-15B7-041D-601233B3D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958" name="Group 25957">
                <a:extLst>
                  <a:ext uri="{FF2B5EF4-FFF2-40B4-BE49-F238E27FC236}">
                    <a16:creationId xmlns:a16="http://schemas.microsoft.com/office/drawing/2014/main" id="{5A272B80-643E-43BC-12A5-FD1C0C25CC86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25959" name="Picture 571" descr="fridge2.png">
                  <a:extLst>
                    <a:ext uri="{FF2B5EF4-FFF2-40B4-BE49-F238E27FC236}">
                      <a16:creationId xmlns:a16="http://schemas.microsoft.com/office/drawing/2014/main" id="{6736EAB7-BAFB-DF79-ACA6-FE60E5DA8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60" name="Picture 1115" descr="antenna_stylized">
                  <a:extLst>
                    <a:ext uri="{FF2B5EF4-FFF2-40B4-BE49-F238E27FC236}">
                      <a16:creationId xmlns:a16="http://schemas.microsoft.com/office/drawing/2014/main" id="{01F41DB3-425F-EE19-3AB7-EFBD0B3D2A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469969BD-86FB-779F-480A-F5796CDDBDFF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25944" name="Group 25943">
                <a:extLst>
                  <a:ext uri="{FF2B5EF4-FFF2-40B4-BE49-F238E27FC236}">
                    <a16:creationId xmlns:a16="http://schemas.microsoft.com/office/drawing/2014/main" id="{B6860517-84E0-1D38-3C96-D1237BDD242B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5951" name="Straight Connector 25950">
                  <a:extLst>
                    <a:ext uri="{FF2B5EF4-FFF2-40B4-BE49-F238E27FC236}">
                      <a16:creationId xmlns:a16="http://schemas.microsoft.com/office/drawing/2014/main" id="{74B1721F-11F6-4CEA-D77F-88B8C8AA7AF8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952" name="Group 25951">
                  <a:extLst>
                    <a:ext uri="{FF2B5EF4-FFF2-40B4-BE49-F238E27FC236}">
                      <a16:creationId xmlns:a16="http://schemas.microsoft.com/office/drawing/2014/main" id="{045C6424-802A-2505-C1F3-F2EF5585D131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5953" name="Picture 25952" descr="server_rack.png">
                    <a:extLst>
                      <a:ext uri="{FF2B5EF4-FFF2-40B4-BE49-F238E27FC236}">
                        <a16:creationId xmlns:a16="http://schemas.microsoft.com/office/drawing/2014/main" id="{FB6C528F-02E9-0DBB-E2F8-681F93059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25954" name="Picture 25953" descr="server_rack.png">
                    <a:extLst>
                      <a:ext uri="{FF2B5EF4-FFF2-40B4-BE49-F238E27FC236}">
                        <a16:creationId xmlns:a16="http://schemas.microsoft.com/office/drawing/2014/main" id="{888CAD2E-CB3C-B3A3-D98D-40FD2486E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25955" name="Picture 25954" descr="server_rack.png">
                    <a:extLst>
                      <a:ext uri="{FF2B5EF4-FFF2-40B4-BE49-F238E27FC236}">
                        <a16:creationId xmlns:a16="http://schemas.microsoft.com/office/drawing/2014/main" id="{364F3762-9AD0-3FC6-69A0-0A791C44DC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5945" name="Group 25944">
                <a:extLst>
                  <a:ext uri="{FF2B5EF4-FFF2-40B4-BE49-F238E27FC236}">
                    <a16:creationId xmlns:a16="http://schemas.microsoft.com/office/drawing/2014/main" id="{FD3380D2-9B27-206B-0CA0-03E67573D445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5946" name="Straight Connector 25945">
                  <a:extLst>
                    <a:ext uri="{FF2B5EF4-FFF2-40B4-BE49-F238E27FC236}">
                      <a16:creationId xmlns:a16="http://schemas.microsoft.com/office/drawing/2014/main" id="{55EA6C30-26F9-4B64-10FA-44099239A31A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947" name="Group 25946">
                  <a:extLst>
                    <a:ext uri="{FF2B5EF4-FFF2-40B4-BE49-F238E27FC236}">
                      <a16:creationId xmlns:a16="http://schemas.microsoft.com/office/drawing/2014/main" id="{7B6C2299-28CD-7CFA-45FA-9784DBF52F7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5948" name="Picture 25947" descr="server_rack.png">
                    <a:extLst>
                      <a:ext uri="{FF2B5EF4-FFF2-40B4-BE49-F238E27FC236}">
                        <a16:creationId xmlns:a16="http://schemas.microsoft.com/office/drawing/2014/main" id="{60CB0C2A-4380-15EF-C85E-657F8BDC94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25949" name="Picture 25948" descr="server_rack.png">
                    <a:extLst>
                      <a:ext uri="{FF2B5EF4-FFF2-40B4-BE49-F238E27FC236}">
                        <a16:creationId xmlns:a16="http://schemas.microsoft.com/office/drawing/2014/main" id="{CBAFDD14-04DC-44A5-FF7E-96653A71CB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25950" name="Picture 25949" descr="server_rack.png">
                    <a:extLst>
                      <a:ext uri="{FF2B5EF4-FFF2-40B4-BE49-F238E27FC236}">
                        <a16:creationId xmlns:a16="http://schemas.microsoft.com/office/drawing/2014/main" id="{397A7233-FA4B-2CAB-88B8-94F5661D8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D869BDFB-CB3C-8EE5-C808-156132BB12B2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276" name="Group 950">
                <a:extLst>
                  <a:ext uri="{FF2B5EF4-FFF2-40B4-BE49-F238E27FC236}">
                    <a16:creationId xmlns:a16="http://schemas.microsoft.com/office/drawing/2014/main" id="{D36FC824-AF69-64F9-7471-A2ADDCBB7D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5912" name="Freeform 951">
                  <a:extLst>
                    <a:ext uri="{FF2B5EF4-FFF2-40B4-BE49-F238E27FC236}">
                      <a16:creationId xmlns:a16="http://schemas.microsoft.com/office/drawing/2014/main" id="{DC1C363E-9B50-C478-C525-C06372503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13" name="Rectangle 952">
                  <a:extLst>
                    <a:ext uri="{FF2B5EF4-FFF2-40B4-BE49-F238E27FC236}">
                      <a16:creationId xmlns:a16="http://schemas.microsoft.com/office/drawing/2014/main" id="{241BD5D5-FB8A-977F-1F84-DEDDCA7BC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14" name="Freeform 953">
                  <a:extLst>
                    <a:ext uri="{FF2B5EF4-FFF2-40B4-BE49-F238E27FC236}">
                      <a16:creationId xmlns:a16="http://schemas.microsoft.com/office/drawing/2014/main" id="{4408B81F-EE06-5D9C-24F3-44314D753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15" name="Freeform 954">
                  <a:extLst>
                    <a:ext uri="{FF2B5EF4-FFF2-40B4-BE49-F238E27FC236}">
                      <a16:creationId xmlns:a16="http://schemas.microsoft.com/office/drawing/2014/main" id="{BFA9317F-F49A-0869-2822-A09776C910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16" name="Rectangle 955">
                  <a:extLst>
                    <a:ext uri="{FF2B5EF4-FFF2-40B4-BE49-F238E27FC236}">
                      <a16:creationId xmlns:a16="http://schemas.microsoft.com/office/drawing/2014/main" id="{24D0F159-5369-3634-6411-50CC9325A3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5917" name="Group 956">
                  <a:extLst>
                    <a:ext uri="{FF2B5EF4-FFF2-40B4-BE49-F238E27FC236}">
                      <a16:creationId xmlns:a16="http://schemas.microsoft.com/office/drawing/2014/main" id="{F6D36070-DF84-32D3-6A35-4FD50F2561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5942" name="AutoShape 957">
                    <a:extLst>
                      <a:ext uri="{FF2B5EF4-FFF2-40B4-BE49-F238E27FC236}">
                        <a16:creationId xmlns:a16="http://schemas.microsoft.com/office/drawing/2014/main" id="{2D5B912A-E7B4-B169-4027-DB90A4CFC5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5943" name="AutoShape 958">
                    <a:extLst>
                      <a:ext uri="{FF2B5EF4-FFF2-40B4-BE49-F238E27FC236}">
                        <a16:creationId xmlns:a16="http://schemas.microsoft.com/office/drawing/2014/main" id="{A1FDDBD0-C7EF-51F6-581A-33B56CE9BD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18" name="Rectangle 959">
                  <a:extLst>
                    <a:ext uri="{FF2B5EF4-FFF2-40B4-BE49-F238E27FC236}">
                      <a16:creationId xmlns:a16="http://schemas.microsoft.com/office/drawing/2014/main" id="{EF82FC56-144C-8E3A-E012-9B6FAD268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5919" name="Group 960">
                  <a:extLst>
                    <a:ext uri="{FF2B5EF4-FFF2-40B4-BE49-F238E27FC236}">
                      <a16:creationId xmlns:a16="http://schemas.microsoft.com/office/drawing/2014/main" id="{F8C2660C-8D53-8D75-AA7D-0C8517B437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5940" name="AutoShape 961">
                    <a:extLst>
                      <a:ext uri="{FF2B5EF4-FFF2-40B4-BE49-F238E27FC236}">
                        <a16:creationId xmlns:a16="http://schemas.microsoft.com/office/drawing/2014/main" id="{C4BEFD63-9078-4870-BEC8-DC555419E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5941" name="AutoShape 962">
                    <a:extLst>
                      <a:ext uri="{FF2B5EF4-FFF2-40B4-BE49-F238E27FC236}">
                        <a16:creationId xmlns:a16="http://schemas.microsoft.com/office/drawing/2014/main" id="{13C96E26-CC6B-2D10-ABFB-33660FCD73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20" name="Rectangle 963">
                  <a:extLst>
                    <a:ext uri="{FF2B5EF4-FFF2-40B4-BE49-F238E27FC236}">
                      <a16:creationId xmlns:a16="http://schemas.microsoft.com/office/drawing/2014/main" id="{C1D60600-0A54-1851-85AE-B54978CB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21" name="Rectangle 964">
                  <a:extLst>
                    <a:ext uri="{FF2B5EF4-FFF2-40B4-BE49-F238E27FC236}">
                      <a16:creationId xmlns:a16="http://schemas.microsoft.com/office/drawing/2014/main" id="{B71F9565-DACC-29B9-E249-0F2D290837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5922" name="Group 965">
                  <a:extLst>
                    <a:ext uri="{FF2B5EF4-FFF2-40B4-BE49-F238E27FC236}">
                      <a16:creationId xmlns:a16="http://schemas.microsoft.com/office/drawing/2014/main" id="{49EF2602-E2C7-8DE8-F630-9449232CA7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5938" name="AutoShape 966">
                    <a:extLst>
                      <a:ext uri="{FF2B5EF4-FFF2-40B4-BE49-F238E27FC236}">
                        <a16:creationId xmlns:a16="http://schemas.microsoft.com/office/drawing/2014/main" id="{9FF10C11-7347-7923-938C-1E4FF40DA9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5939" name="AutoShape 967">
                    <a:extLst>
                      <a:ext uri="{FF2B5EF4-FFF2-40B4-BE49-F238E27FC236}">
                        <a16:creationId xmlns:a16="http://schemas.microsoft.com/office/drawing/2014/main" id="{746AA27F-C396-AEBC-8FDD-EB4420BA14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23" name="Freeform 968">
                  <a:extLst>
                    <a:ext uri="{FF2B5EF4-FFF2-40B4-BE49-F238E27FC236}">
                      <a16:creationId xmlns:a16="http://schemas.microsoft.com/office/drawing/2014/main" id="{0133C37E-76E6-E3E3-0276-59BEBDA63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5924" name="Group 969">
                  <a:extLst>
                    <a:ext uri="{FF2B5EF4-FFF2-40B4-BE49-F238E27FC236}">
                      <a16:creationId xmlns:a16="http://schemas.microsoft.com/office/drawing/2014/main" id="{5F46E03E-F0C2-AE27-E1E8-27CC601C6E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5936" name="AutoShape 970">
                    <a:extLst>
                      <a:ext uri="{FF2B5EF4-FFF2-40B4-BE49-F238E27FC236}">
                        <a16:creationId xmlns:a16="http://schemas.microsoft.com/office/drawing/2014/main" id="{565ACE02-3A8D-9E9C-B1A9-B794C49912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5937" name="AutoShape 971">
                    <a:extLst>
                      <a:ext uri="{FF2B5EF4-FFF2-40B4-BE49-F238E27FC236}">
                        <a16:creationId xmlns:a16="http://schemas.microsoft.com/office/drawing/2014/main" id="{449EF33B-A481-D173-2674-CAB8F7837D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25" name="Rectangle 972">
                  <a:extLst>
                    <a:ext uri="{FF2B5EF4-FFF2-40B4-BE49-F238E27FC236}">
                      <a16:creationId xmlns:a16="http://schemas.microsoft.com/office/drawing/2014/main" id="{25CF87A8-FD67-AAFF-559B-F106A57902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26" name="Freeform 973">
                  <a:extLst>
                    <a:ext uri="{FF2B5EF4-FFF2-40B4-BE49-F238E27FC236}">
                      <a16:creationId xmlns:a16="http://schemas.microsoft.com/office/drawing/2014/main" id="{1C89F043-CCAE-1AA1-52B9-81388F1ACE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27" name="Freeform 974">
                  <a:extLst>
                    <a:ext uri="{FF2B5EF4-FFF2-40B4-BE49-F238E27FC236}">
                      <a16:creationId xmlns:a16="http://schemas.microsoft.com/office/drawing/2014/main" id="{07F4AB43-F1E9-C066-FA07-4030021AD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28" name="Oval 975">
                  <a:extLst>
                    <a:ext uri="{FF2B5EF4-FFF2-40B4-BE49-F238E27FC236}">
                      <a16:creationId xmlns:a16="http://schemas.microsoft.com/office/drawing/2014/main" id="{DEDFBE0F-6E25-6317-F9F0-D27760BBB8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29" name="Freeform 976">
                  <a:extLst>
                    <a:ext uri="{FF2B5EF4-FFF2-40B4-BE49-F238E27FC236}">
                      <a16:creationId xmlns:a16="http://schemas.microsoft.com/office/drawing/2014/main" id="{A3D0DDD1-8711-7924-47E4-066E4336E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30" name="AutoShape 977">
                  <a:extLst>
                    <a:ext uri="{FF2B5EF4-FFF2-40B4-BE49-F238E27FC236}">
                      <a16:creationId xmlns:a16="http://schemas.microsoft.com/office/drawing/2014/main" id="{F21B544B-A107-5C26-BDFC-00662D5AC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1" name="AutoShape 978">
                  <a:extLst>
                    <a:ext uri="{FF2B5EF4-FFF2-40B4-BE49-F238E27FC236}">
                      <a16:creationId xmlns:a16="http://schemas.microsoft.com/office/drawing/2014/main" id="{40084E56-4D00-9E77-5407-9F2EA350F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2" name="Oval 979">
                  <a:extLst>
                    <a:ext uri="{FF2B5EF4-FFF2-40B4-BE49-F238E27FC236}">
                      <a16:creationId xmlns:a16="http://schemas.microsoft.com/office/drawing/2014/main" id="{5A709F73-F044-CB23-1E11-8B63397CD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3" name="Oval 980">
                  <a:extLst>
                    <a:ext uri="{FF2B5EF4-FFF2-40B4-BE49-F238E27FC236}">
                      <a16:creationId xmlns:a16="http://schemas.microsoft.com/office/drawing/2014/main" id="{9D16EABF-6D9A-FC5A-41E7-EB346D4031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4" name="Oval 981">
                  <a:extLst>
                    <a:ext uri="{FF2B5EF4-FFF2-40B4-BE49-F238E27FC236}">
                      <a16:creationId xmlns:a16="http://schemas.microsoft.com/office/drawing/2014/main" id="{0DFAA9C6-489A-C9CE-B708-3358840A46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5" name="Rectangle 982">
                  <a:extLst>
                    <a:ext uri="{FF2B5EF4-FFF2-40B4-BE49-F238E27FC236}">
                      <a16:creationId xmlns:a16="http://schemas.microsoft.com/office/drawing/2014/main" id="{37DE648E-FDF1-77F7-6046-3E59912F1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D4F8C25-2FC2-B0AB-BB95-04AE03D1803C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311" name="Group 590">
                  <a:extLst>
                    <a:ext uri="{FF2B5EF4-FFF2-40B4-BE49-F238E27FC236}">
                      <a16:creationId xmlns:a16="http://schemas.microsoft.com/office/drawing/2014/main" id="{D3CE854F-29EA-B028-F060-C4B9C78F57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5910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501642-77CC-99DC-48D6-C5A29BB0E7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911" name="Freeform 592">
                    <a:extLst>
                      <a:ext uri="{FF2B5EF4-FFF2-40B4-BE49-F238E27FC236}">
                        <a16:creationId xmlns:a16="http://schemas.microsoft.com/office/drawing/2014/main" id="{23C210B1-FFCC-119A-AC5A-9CD0CDD9FC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2" name="Group 1064">
                  <a:extLst>
                    <a:ext uri="{FF2B5EF4-FFF2-40B4-BE49-F238E27FC236}">
                      <a16:creationId xmlns:a16="http://schemas.microsoft.com/office/drawing/2014/main" id="{EB5010A5-FC40-4902-7305-C00F46AD99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25887" name="Picture 1065" descr="antenna_stylized">
                    <a:extLst>
                      <a:ext uri="{FF2B5EF4-FFF2-40B4-BE49-F238E27FC236}">
                        <a16:creationId xmlns:a16="http://schemas.microsoft.com/office/drawing/2014/main" id="{15D53CF8-3293-A554-6A05-DECFD66C4A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5888" name="Picture 1066" descr="laptop_keyboard">
                    <a:extLst>
                      <a:ext uri="{FF2B5EF4-FFF2-40B4-BE49-F238E27FC236}">
                        <a16:creationId xmlns:a16="http://schemas.microsoft.com/office/drawing/2014/main" id="{D1554E4D-BD6D-9453-3EC5-B552CA8601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89" name="Freeform 1067">
                    <a:extLst>
                      <a:ext uri="{FF2B5EF4-FFF2-40B4-BE49-F238E27FC236}">
                        <a16:creationId xmlns:a16="http://schemas.microsoft.com/office/drawing/2014/main" id="{948FC231-8081-64AA-C022-2C863B7175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25890" name="Picture 1068" descr="screen">
                    <a:extLst>
                      <a:ext uri="{FF2B5EF4-FFF2-40B4-BE49-F238E27FC236}">
                        <a16:creationId xmlns:a16="http://schemas.microsoft.com/office/drawing/2014/main" id="{3EF944FE-A8B5-069D-BF63-762F5428D1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91" name="Freeform 1069">
                    <a:extLst>
                      <a:ext uri="{FF2B5EF4-FFF2-40B4-BE49-F238E27FC236}">
                        <a16:creationId xmlns:a16="http://schemas.microsoft.com/office/drawing/2014/main" id="{AA71BA1B-3790-F928-754B-85E68C31E3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92" name="Freeform 1070">
                    <a:extLst>
                      <a:ext uri="{FF2B5EF4-FFF2-40B4-BE49-F238E27FC236}">
                        <a16:creationId xmlns:a16="http://schemas.microsoft.com/office/drawing/2014/main" id="{938656CD-60CF-79D4-E630-73E6306083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93" name="Freeform 1071">
                    <a:extLst>
                      <a:ext uri="{FF2B5EF4-FFF2-40B4-BE49-F238E27FC236}">
                        <a16:creationId xmlns:a16="http://schemas.microsoft.com/office/drawing/2014/main" id="{EA2CE6FD-BAF5-A223-B972-4D5D9200F2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94" name="Freeform 1072">
                    <a:extLst>
                      <a:ext uri="{FF2B5EF4-FFF2-40B4-BE49-F238E27FC236}">
                        <a16:creationId xmlns:a16="http://schemas.microsoft.com/office/drawing/2014/main" id="{4D3A3A43-FCB5-89A5-2C80-4B5290DAA1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95" name="Freeform 1073">
                    <a:extLst>
                      <a:ext uri="{FF2B5EF4-FFF2-40B4-BE49-F238E27FC236}">
                        <a16:creationId xmlns:a16="http://schemas.microsoft.com/office/drawing/2014/main" id="{E3A53937-08D3-8AC2-FF43-228C0BB33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96" name="Freeform 1074">
                    <a:extLst>
                      <a:ext uri="{FF2B5EF4-FFF2-40B4-BE49-F238E27FC236}">
                        <a16:creationId xmlns:a16="http://schemas.microsoft.com/office/drawing/2014/main" id="{9FBDB9CC-DC9C-7519-7719-C874F0348E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25897" name="Group 1075">
                    <a:extLst>
                      <a:ext uri="{FF2B5EF4-FFF2-40B4-BE49-F238E27FC236}">
                        <a16:creationId xmlns:a16="http://schemas.microsoft.com/office/drawing/2014/main" id="{5C8D6BC4-59D1-0327-9403-C0B33B5488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5904" name="Freeform 1076">
                      <a:extLst>
                        <a:ext uri="{FF2B5EF4-FFF2-40B4-BE49-F238E27FC236}">
                          <a16:creationId xmlns:a16="http://schemas.microsoft.com/office/drawing/2014/main" id="{16AA6EF6-3511-5579-1184-D246ACE46B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05" name="Freeform 1077">
                      <a:extLst>
                        <a:ext uri="{FF2B5EF4-FFF2-40B4-BE49-F238E27FC236}">
                          <a16:creationId xmlns:a16="http://schemas.microsoft.com/office/drawing/2014/main" id="{E2B24A71-B1AD-E7C2-613A-8021D64928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06" name="Freeform 1078">
                      <a:extLst>
                        <a:ext uri="{FF2B5EF4-FFF2-40B4-BE49-F238E27FC236}">
                          <a16:creationId xmlns:a16="http://schemas.microsoft.com/office/drawing/2014/main" id="{CED75D6A-F991-57B4-6BFF-349500D76F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07" name="Freeform 1079">
                      <a:extLst>
                        <a:ext uri="{FF2B5EF4-FFF2-40B4-BE49-F238E27FC236}">
                          <a16:creationId xmlns:a16="http://schemas.microsoft.com/office/drawing/2014/main" id="{E026E5E9-223A-875A-F539-86B3C80AA1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08" name="Freeform 1080">
                      <a:extLst>
                        <a:ext uri="{FF2B5EF4-FFF2-40B4-BE49-F238E27FC236}">
                          <a16:creationId xmlns:a16="http://schemas.microsoft.com/office/drawing/2014/main" id="{000FE46F-6CB6-D3FB-F174-C92B4051B2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909" name="Freeform 1081">
                      <a:extLst>
                        <a:ext uri="{FF2B5EF4-FFF2-40B4-BE49-F238E27FC236}">
                          <a16:creationId xmlns:a16="http://schemas.microsoft.com/office/drawing/2014/main" id="{ED5149F5-81D3-2FC5-5710-B9D003BCB5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898" name="Freeform 1082">
                    <a:extLst>
                      <a:ext uri="{FF2B5EF4-FFF2-40B4-BE49-F238E27FC236}">
                        <a16:creationId xmlns:a16="http://schemas.microsoft.com/office/drawing/2014/main" id="{90BBE55E-7F76-791E-BEE7-55CF60B53A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99" name="Freeform 1083">
                    <a:extLst>
                      <a:ext uri="{FF2B5EF4-FFF2-40B4-BE49-F238E27FC236}">
                        <a16:creationId xmlns:a16="http://schemas.microsoft.com/office/drawing/2014/main" id="{4F0474B6-47A2-39C5-EDBD-689305F3B8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00" name="Freeform 1084">
                    <a:extLst>
                      <a:ext uri="{FF2B5EF4-FFF2-40B4-BE49-F238E27FC236}">
                        <a16:creationId xmlns:a16="http://schemas.microsoft.com/office/drawing/2014/main" id="{036C20E6-0272-4311-1D4A-128EEDFE4C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01" name="Freeform 1085">
                    <a:extLst>
                      <a:ext uri="{FF2B5EF4-FFF2-40B4-BE49-F238E27FC236}">
                        <a16:creationId xmlns:a16="http://schemas.microsoft.com/office/drawing/2014/main" id="{14C2A46A-988D-4761-ED0A-58E4334C0E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02" name="Freeform 1086">
                    <a:extLst>
                      <a:ext uri="{FF2B5EF4-FFF2-40B4-BE49-F238E27FC236}">
                        <a16:creationId xmlns:a16="http://schemas.microsoft.com/office/drawing/2014/main" id="{A8CF5851-7146-91FF-27C6-B2D1C8AB9E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903" name="Freeform 1087">
                    <a:extLst>
                      <a:ext uri="{FF2B5EF4-FFF2-40B4-BE49-F238E27FC236}">
                        <a16:creationId xmlns:a16="http://schemas.microsoft.com/office/drawing/2014/main" id="{A370DB82-626B-300F-59B6-8D27C1F61C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3" name="Group 590">
                  <a:extLst>
                    <a:ext uri="{FF2B5EF4-FFF2-40B4-BE49-F238E27FC236}">
                      <a16:creationId xmlns:a16="http://schemas.microsoft.com/office/drawing/2014/main" id="{AB9C887E-802E-6E7A-7382-DFC22046CE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5885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682E8CCC-E2AC-529C-B21A-CF82960674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86" name="Freeform 592">
                    <a:extLst>
                      <a:ext uri="{FF2B5EF4-FFF2-40B4-BE49-F238E27FC236}">
                        <a16:creationId xmlns:a16="http://schemas.microsoft.com/office/drawing/2014/main" id="{3A8A5335-ECB9-408B-F9AD-2B0155CFB6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" name="Group 590">
                  <a:extLst>
                    <a:ext uri="{FF2B5EF4-FFF2-40B4-BE49-F238E27FC236}">
                      <a16:creationId xmlns:a16="http://schemas.microsoft.com/office/drawing/2014/main" id="{F504846A-0C21-93BA-1598-2DD101666E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5883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29DAAE3F-5F37-80F7-B0B1-A485A02D4D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84" name="Freeform 592">
                    <a:extLst>
                      <a:ext uri="{FF2B5EF4-FFF2-40B4-BE49-F238E27FC236}">
                        <a16:creationId xmlns:a16="http://schemas.microsoft.com/office/drawing/2014/main" id="{28F24AC5-5B89-E8AF-49D1-895EF008B0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5" name="Group 590">
                  <a:extLst>
                    <a:ext uri="{FF2B5EF4-FFF2-40B4-BE49-F238E27FC236}">
                      <a16:creationId xmlns:a16="http://schemas.microsoft.com/office/drawing/2014/main" id="{A4E28797-F526-0BA2-F3EF-6383CBE3C0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588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C3406546-DB3D-2764-2E16-9D5DB35E1A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82" name="Freeform 592">
                    <a:extLst>
                      <a:ext uri="{FF2B5EF4-FFF2-40B4-BE49-F238E27FC236}">
                        <a16:creationId xmlns:a16="http://schemas.microsoft.com/office/drawing/2014/main" id="{DC670919-2FFD-7919-7A51-C731E715BE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6" name="Group 1064">
                  <a:extLst>
                    <a:ext uri="{FF2B5EF4-FFF2-40B4-BE49-F238E27FC236}">
                      <a16:creationId xmlns:a16="http://schemas.microsoft.com/office/drawing/2014/main" id="{C01C1346-FC0C-65D0-82E0-968FCBDB7F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317" name="Picture 1065" descr="antenna_stylized">
                    <a:extLst>
                      <a:ext uri="{FF2B5EF4-FFF2-40B4-BE49-F238E27FC236}">
                        <a16:creationId xmlns:a16="http://schemas.microsoft.com/office/drawing/2014/main" id="{8F640EA5-4E03-DA42-7325-899619746A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8" name="Picture 1066" descr="laptop_keyboard">
                    <a:extLst>
                      <a:ext uri="{FF2B5EF4-FFF2-40B4-BE49-F238E27FC236}">
                        <a16:creationId xmlns:a16="http://schemas.microsoft.com/office/drawing/2014/main" id="{8F30E4E3-AA3E-FBC9-F6E5-9A8407BD18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19" name="Freeform 1067">
                    <a:extLst>
                      <a:ext uri="{FF2B5EF4-FFF2-40B4-BE49-F238E27FC236}">
                        <a16:creationId xmlns:a16="http://schemas.microsoft.com/office/drawing/2014/main" id="{69E3E42B-C781-2AB6-3674-9A220A28E1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25861" name="Picture 1068" descr="screen">
                    <a:extLst>
                      <a:ext uri="{FF2B5EF4-FFF2-40B4-BE49-F238E27FC236}">
                        <a16:creationId xmlns:a16="http://schemas.microsoft.com/office/drawing/2014/main" id="{09C7325F-A92E-D086-F3DA-744E4A8A7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62" name="Freeform 1069">
                    <a:extLst>
                      <a:ext uri="{FF2B5EF4-FFF2-40B4-BE49-F238E27FC236}">
                        <a16:creationId xmlns:a16="http://schemas.microsoft.com/office/drawing/2014/main" id="{D858B3C1-3AA9-F485-DA04-440A181FA6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63" name="Freeform 1070">
                    <a:extLst>
                      <a:ext uri="{FF2B5EF4-FFF2-40B4-BE49-F238E27FC236}">
                        <a16:creationId xmlns:a16="http://schemas.microsoft.com/office/drawing/2014/main" id="{DA1FE58D-4909-4D7E-9707-0843061F57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64" name="Freeform 1071">
                    <a:extLst>
                      <a:ext uri="{FF2B5EF4-FFF2-40B4-BE49-F238E27FC236}">
                        <a16:creationId xmlns:a16="http://schemas.microsoft.com/office/drawing/2014/main" id="{7EC0E1F2-4F9C-6869-B68E-6481B63EE2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65" name="Freeform 1072">
                    <a:extLst>
                      <a:ext uri="{FF2B5EF4-FFF2-40B4-BE49-F238E27FC236}">
                        <a16:creationId xmlns:a16="http://schemas.microsoft.com/office/drawing/2014/main" id="{2AAECC04-8833-92DA-370C-9668AD11C4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66" name="Freeform 1073">
                    <a:extLst>
                      <a:ext uri="{FF2B5EF4-FFF2-40B4-BE49-F238E27FC236}">
                        <a16:creationId xmlns:a16="http://schemas.microsoft.com/office/drawing/2014/main" id="{27A1EC8D-73C4-9748-2DAB-4F99A61D2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67" name="Freeform 1074">
                    <a:extLst>
                      <a:ext uri="{FF2B5EF4-FFF2-40B4-BE49-F238E27FC236}">
                        <a16:creationId xmlns:a16="http://schemas.microsoft.com/office/drawing/2014/main" id="{51B4CDF0-6C31-6E25-6E1D-ED5F1BCB75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25868" name="Group 1075">
                    <a:extLst>
                      <a:ext uri="{FF2B5EF4-FFF2-40B4-BE49-F238E27FC236}">
                        <a16:creationId xmlns:a16="http://schemas.microsoft.com/office/drawing/2014/main" id="{CA8308AB-6CB6-7DFA-D4FE-D2BD429650E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5875" name="Freeform 1076">
                      <a:extLst>
                        <a:ext uri="{FF2B5EF4-FFF2-40B4-BE49-F238E27FC236}">
                          <a16:creationId xmlns:a16="http://schemas.microsoft.com/office/drawing/2014/main" id="{BDD4D0E0-418D-AE48-DB38-D6C7D81A66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76" name="Freeform 1077">
                      <a:extLst>
                        <a:ext uri="{FF2B5EF4-FFF2-40B4-BE49-F238E27FC236}">
                          <a16:creationId xmlns:a16="http://schemas.microsoft.com/office/drawing/2014/main" id="{C12875AE-97B7-F269-1D7C-B70BB4FA82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77" name="Freeform 1078">
                      <a:extLst>
                        <a:ext uri="{FF2B5EF4-FFF2-40B4-BE49-F238E27FC236}">
                          <a16:creationId xmlns:a16="http://schemas.microsoft.com/office/drawing/2014/main" id="{008AA0A6-E572-37AD-5A3E-EB972D5170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78" name="Freeform 1079">
                      <a:extLst>
                        <a:ext uri="{FF2B5EF4-FFF2-40B4-BE49-F238E27FC236}">
                          <a16:creationId xmlns:a16="http://schemas.microsoft.com/office/drawing/2014/main" id="{896AB9A6-A9CF-D207-596D-034CD864AC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79" name="Freeform 1080">
                      <a:extLst>
                        <a:ext uri="{FF2B5EF4-FFF2-40B4-BE49-F238E27FC236}">
                          <a16:creationId xmlns:a16="http://schemas.microsoft.com/office/drawing/2014/main" id="{CFB6AF3B-DA5B-EE33-67B1-E081DB1153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80" name="Freeform 1081">
                      <a:extLst>
                        <a:ext uri="{FF2B5EF4-FFF2-40B4-BE49-F238E27FC236}">
                          <a16:creationId xmlns:a16="http://schemas.microsoft.com/office/drawing/2014/main" id="{05A8F329-D2E9-F60C-1876-2D7D316358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869" name="Freeform 1082">
                    <a:extLst>
                      <a:ext uri="{FF2B5EF4-FFF2-40B4-BE49-F238E27FC236}">
                        <a16:creationId xmlns:a16="http://schemas.microsoft.com/office/drawing/2014/main" id="{95EEF942-F89B-EC37-8F87-AAA995DC19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70" name="Freeform 1083">
                    <a:extLst>
                      <a:ext uri="{FF2B5EF4-FFF2-40B4-BE49-F238E27FC236}">
                        <a16:creationId xmlns:a16="http://schemas.microsoft.com/office/drawing/2014/main" id="{7F8D6CC7-E9B1-0565-48E2-63518F5311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71" name="Freeform 1084">
                    <a:extLst>
                      <a:ext uri="{FF2B5EF4-FFF2-40B4-BE49-F238E27FC236}">
                        <a16:creationId xmlns:a16="http://schemas.microsoft.com/office/drawing/2014/main" id="{175AC4B1-842E-F2C3-0958-D1160B1E39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72" name="Freeform 1085">
                    <a:extLst>
                      <a:ext uri="{FF2B5EF4-FFF2-40B4-BE49-F238E27FC236}">
                        <a16:creationId xmlns:a16="http://schemas.microsoft.com/office/drawing/2014/main" id="{042ABC24-D248-9E1F-AE50-FEDAD5840D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73" name="Freeform 1086">
                    <a:extLst>
                      <a:ext uri="{FF2B5EF4-FFF2-40B4-BE49-F238E27FC236}">
                        <a16:creationId xmlns:a16="http://schemas.microsoft.com/office/drawing/2014/main" id="{1CA6F6D4-78D9-2DAD-17C7-666ED2FAD1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874" name="Freeform 1087">
                    <a:extLst>
                      <a:ext uri="{FF2B5EF4-FFF2-40B4-BE49-F238E27FC236}">
                        <a16:creationId xmlns:a16="http://schemas.microsoft.com/office/drawing/2014/main" id="{DC250110-4D0B-86F0-7B0D-8516EA7257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8" name="Group 983">
                <a:extLst>
                  <a:ext uri="{FF2B5EF4-FFF2-40B4-BE49-F238E27FC236}">
                    <a16:creationId xmlns:a16="http://schemas.microsoft.com/office/drawing/2014/main" id="{DAF6D4D8-A55A-1F93-5E02-A932EF6F76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79" name="Freeform 984">
                  <a:extLst>
                    <a:ext uri="{FF2B5EF4-FFF2-40B4-BE49-F238E27FC236}">
                      <a16:creationId xmlns:a16="http://schemas.microsoft.com/office/drawing/2014/main" id="{0203BA0F-869B-87AE-9295-B23E01336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Rectangle 985">
                  <a:extLst>
                    <a:ext uri="{FF2B5EF4-FFF2-40B4-BE49-F238E27FC236}">
                      <a16:creationId xmlns:a16="http://schemas.microsoft.com/office/drawing/2014/main" id="{37C0D2FA-2A63-001F-F5F5-6A5C1C008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1" name="Freeform 986">
                  <a:extLst>
                    <a:ext uri="{FF2B5EF4-FFF2-40B4-BE49-F238E27FC236}">
                      <a16:creationId xmlns:a16="http://schemas.microsoft.com/office/drawing/2014/main" id="{15E15305-F30F-AE9A-022A-46E6A14FC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Freeform 987">
                  <a:extLst>
                    <a:ext uri="{FF2B5EF4-FFF2-40B4-BE49-F238E27FC236}">
                      <a16:creationId xmlns:a16="http://schemas.microsoft.com/office/drawing/2014/main" id="{CC30155A-D15D-7430-10C0-EF52DC5AE7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Rectangle 988">
                  <a:extLst>
                    <a:ext uri="{FF2B5EF4-FFF2-40B4-BE49-F238E27FC236}">
                      <a16:creationId xmlns:a16="http://schemas.microsoft.com/office/drawing/2014/main" id="{F189CAED-70F3-069F-94B1-7DE5DC11F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4" name="Group 989">
                  <a:extLst>
                    <a:ext uri="{FF2B5EF4-FFF2-40B4-BE49-F238E27FC236}">
                      <a16:creationId xmlns:a16="http://schemas.microsoft.com/office/drawing/2014/main" id="{8302FBAC-925E-B644-7237-E416DC6834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09" name="AutoShape 990">
                    <a:extLst>
                      <a:ext uri="{FF2B5EF4-FFF2-40B4-BE49-F238E27FC236}">
                        <a16:creationId xmlns:a16="http://schemas.microsoft.com/office/drawing/2014/main" id="{3E9EE588-6274-5C99-A6CB-305033FFA8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AutoShape 991">
                    <a:extLst>
                      <a:ext uri="{FF2B5EF4-FFF2-40B4-BE49-F238E27FC236}">
                        <a16:creationId xmlns:a16="http://schemas.microsoft.com/office/drawing/2014/main" id="{E81F5FAC-CBED-719C-EA1E-EF26A30099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5" name="Rectangle 992">
                  <a:extLst>
                    <a:ext uri="{FF2B5EF4-FFF2-40B4-BE49-F238E27FC236}">
                      <a16:creationId xmlns:a16="http://schemas.microsoft.com/office/drawing/2014/main" id="{C8C71A36-F054-FCE9-8844-ADA4F4DED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6" name="Group 993">
                  <a:extLst>
                    <a:ext uri="{FF2B5EF4-FFF2-40B4-BE49-F238E27FC236}">
                      <a16:creationId xmlns:a16="http://schemas.microsoft.com/office/drawing/2014/main" id="{3460500D-5B53-A28E-D167-22D122590C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07" name="AutoShape 994">
                    <a:extLst>
                      <a:ext uri="{FF2B5EF4-FFF2-40B4-BE49-F238E27FC236}">
                        <a16:creationId xmlns:a16="http://schemas.microsoft.com/office/drawing/2014/main" id="{ABB20377-9442-3C87-2CA7-48B4BE1F52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AutoShape 995">
                    <a:extLst>
                      <a:ext uri="{FF2B5EF4-FFF2-40B4-BE49-F238E27FC236}">
                        <a16:creationId xmlns:a16="http://schemas.microsoft.com/office/drawing/2014/main" id="{5B6A8696-7B75-09C8-6914-71E02A3BE9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7" name="Rectangle 996">
                  <a:extLst>
                    <a:ext uri="{FF2B5EF4-FFF2-40B4-BE49-F238E27FC236}">
                      <a16:creationId xmlns:a16="http://schemas.microsoft.com/office/drawing/2014/main" id="{7B073254-EA30-EA48-8387-D77BAFDCA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8" name="Rectangle 997">
                  <a:extLst>
                    <a:ext uri="{FF2B5EF4-FFF2-40B4-BE49-F238E27FC236}">
                      <a16:creationId xmlns:a16="http://schemas.microsoft.com/office/drawing/2014/main" id="{E2533538-F8B3-B1F1-7488-EC54A295E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9" name="Group 998">
                  <a:extLst>
                    <a:ext uri="{FF2B5EF4-FFF2-40B4-BE49-F238E27FC236}">
                      <a16:creationId xmlns:a16="http://schemas.microsoft.com/office/drawing/2014/main" id="{6271DD3C-4393-4B2C-FAB5-BB7EE33193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05" name="AutoShape 999">
                    <a:extLst>
                      <a:ext uri="{FF2B5EF4-FFF2-40B4-BE49-F238E27FC236}">
                        <a16:creationId xmlns:a16="http://schemas.microsoft.com/office/drawing/2014/main" id="{6DA37EFC-41DC-75E6-6055-75C2CB81DF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AutoShape 1000">
                    <a:extLst>
                      <a:ext uri="{FF2B5EF4-FFF2-40B4-BE49-F238E27FC236}">
                        <a16:creationId xmlns:a16="http://schemas.microsoft.com/office/drawing/2014/main" id="{04381EE1-98DC-B80B-78B3-80EF7AA92F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0" name="Freeform 1001">
                  <a:extLst>
                    <a:ext uri="{FF2B5EF4-FFF2-40B4-BE49-F238E27FC236}">
                      <a16:creationId xmlns:a16="http://schemas.microsoft.com/office/drawing/2014/main" id="{6164D00F-1B5E-6094-925C-EFB18BE0E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91" name="Group 1002">
                  <a:extLst>
                    <a:ext uri="{FF2B5EF4-FFF2-40B4-BE49-F238E27FC236}">
                      <a16:creationId xmlns:a16="http://schemas.microsoft.com/office/drawing/2014/main" id="{343B6D65-FB81-FA81-E841-6CD72CB287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303" name="AutoShape 1003">
                    <a:extLst>
                      <a:ext uri="{FF2B5EF4-FFF2-40B4-BE49-F238E27FC236}">
                        <a16:creationId xmlns:a16="http://schemas.microsoft.com/office/drawing/2014/main" id="{554948CB-D62C-B338-6B01-217DCC83CB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4" name="AutoShape 1004">
                    <a:extLst>
                      <a:ext uri="{FF2B5EF4-FFF2-40B4-BE49-F238E27FC236}">
                        <a16:creationId xmlns:a16="http://schemas.microsoft.com/office/drawing/2014/main" id="{CD449108-3346-BB06-6AAC-30EB1CCFE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2" name="Rectangle 1005">
                  <a:extLst>
                    <a:ext uri="{FF2B5EF4-FFF2-40B4-BE49-F238E27FC236}">
                      <a16:creationId xmlns:a16="http://schemas.microsoft.com/office/drawing/2014/main" id="{AFB043F1-4808-62B0-8DE3-4BEB3810DF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3" name="Freeform 1006">
                  <a:extLst>
                    <a:ext uri="{FF2B5EF4-FFF2-40B4-BE49-F238E27FC236}">
                      <a16:creationId xmlns:a16="http://schemas.microsoft.com/office/drawing/2014/main" id="{6B8EC1A7-0C45-9884-EB8D-20B25DB9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" name="Freeform 1007">
                  <a:extLst>
                    <a:ext uri="{FF2B5EF4-FFF2-40B4-BE49-F238E27FC236}">
                      <a16:creationId xmlns:a16="http://schemas.microsoft.com/office/drawing/2014/main" id="{F8C3976A-2F3C-821F-2E03-F72F8C842A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" name="Oval 1008">
                  <a:extLst>
                    <a:ext uri="{FF2B5EF4-FFF2-40B4-BE49-F238E27FC236}">
                      <a16:creationId xmlns:a16="http://schemas.microsoft.com/office/drawing/2014/main" id="{4F17C799-AA5E-3AEE-BF96-E523FD831F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6" name="Freeform 1009">
                  <a:extLst>
                    <a:ext uri="{FF2B5EF4-FFF2-40B4-BE49-F238E27FC236}">
                      <a16:creationId xmlns:a16="http://schemas.microsoft.com/office/drawing/2014/main" id="{FF4300AE-2D27-A266-A0F1-0B3B5C9E21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" name="AutoShape 1010">
                  <a:extLst>
                    <a:ext uri="{FF2B5EF4-FFF2-40B4-BE49-F238E27FC236}">
                      <a16:creationId xmlns:a16="http://schemas.microsoft.com/office/drawing/2014/main" id="{B38810DC-F387-8DA7-A0D2-83A822297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" name="AutoShape 1011">
                  <a:extLst>
                    <a:ext uri="{FF2B5EF4-FFF2-40B4-BE49-F238E27FC236}">
                      <a16:creationId xmlns:a16="http://schemas.microsoft.com/office/drawing/2014/main" id="{FF911832-2625-FA8B-2349-B808D73EB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" name="Oval 1012">
                  <a:extLst>
                    <a:ext uri="{FF2B5EF4-FFF2-40B4-BE49-F238E27FC236}">
                      <a16:creationId xmlns:a16="http://schemas.microsoft.com/office/drawing/2014/main" id="{F46334A3-A7E3-29ED-95F3-F9731F776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0" name="Oval 1013">
                  <a:extLst>
                    <a:ext uri="{FF2B5EF4-FFF2-40B4-BE49-F238E27FC236}">
                      <a16:creationId xmlns:a16="http://schemas.microsoft.com/office/drawing/2014/main" id="{5972B833-F822-3C0E-F9DC-07CED72CF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1" name="Oval 1014">
                  <a:extLst>
                    <a:ext uri="{FF2B5EF4-FFF2-40B4-BE49-F238E27FC236}">
                      <a16:creationId xmlns:a16="http://schemas.microsoft.com/office/drawing/2014/main" id="{46298750-B379-6878-282F-36AB9F771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" name="Rectangle 1015">
                  <a:extLst>
                    <a:ext uri="{FF2B5EF4-FFF2-40B4-BE49-F238E27FC236}">
                      <a16:creationId xmlns:a16="http://schemas.microsoft.com/office/drawing/2014/main" id="{F36A705A-52D9-BD81-6CA3-6BF3859EF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6019" name="Group 26018">
            <a:extLst>
              <a:ext uri="{FF2B5EF4-FFF2-40B4-BE49-F238E27FC236}">
                <a16:creationId xmlns:a16="http://schemas.microsoft.com/office/drawing/2014/main" id="{6216D3CE-CCB9-BD03-3EF7-4CD0E1DE9C4F}"/>
              </a:ext>
            </a:extLst>
          </p:cNvPr>
          <p:cNvGrpSpPr/>
          <p:nvPr/>
        </p:nvGrpSpPr>
        <p:grpSpPr>
          <a:xfrm>
            <a:off x="7236872" y="1857443"/>
            <a:ext cx="3540395" cy="3733733"/>
            <a:chOff x="7619038" y="2102861"/>
            <a:chExt cx="3540395" cy="3733733"/>
          </a:xfrm>
        </p:grpSpPr>
        <p:sp>
          <p:nvSpPr>
            <p:cNvPr id="26020" name="Line 426">
              <a:extLst>
                <a:ext uri="{FF2B5EF4-FFF2-40B4-BE49-F238E27FC236}">
                  <a16:creationId xmlns:a16="http://schemas.microsoft.com/office/drawing/2014/main" id="{8F79CA19-C082-C4AE-29B7-BF49D9563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021" name="Group 783">
              <a:extLst>
                <a:ext uri="{FF2B5EF4-FFF2-40B4-BE49-F238E27FC236}">
                  <a16:creationId xmlns:a16="http://schemas.microsoft.com/office/drawing/2014/main" id="{41E54CB3-7741-7664-DC72-CB1281730D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6168" name="Line 270">
                <a:extLst>
                  <a:ext uri="{FF2B5EF4-FFF2-40B4-BE49-F238E27FC236}">
                    <a16:creationId xmlns:a16="http://schemas.microsoft.com/office/drawing/2014/main" id="{EE386AD2-14C0-FA1F-8F9A-CCA30BAB74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69" name="Line 271">
                <a:extLst>
                  <a:ext uri="{FF2B5EF4-FFF2-40B4-BE49-F238E27FC236}">
                    <a16:creationId xmlns:a16="http://schemas.microsoft.com/office/drawing/2014/main" id="{297EEB22-63CC-DD9E-B933-052B83E60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0" name="Line 272">
                <a:extLst>
                  <a:ext uri="{FF2B5EF4-FFF2-40B4-BE49-F238E27FC236}">
                    <a16:creationId xmlns:a16="http://schemas.microsoft.com/office/drawing/2014/main" id="{8416FC59-7F38-A79A-968D-1E4614B7B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1" name="Line 273">
                <a:extLst>
                  <a:ext uri="{FF2B5EF4-FFF2-40B4-BE49-F238E27FC236}">
                    <a16:creationId xmlns:a16="http://schemas.microsoft.com/office/drawing/2014/main" id="{9CF561AA-30F4-CB22-494E-B9AA899C7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2" name="Line 274">
                <a:extLst>
                  <a:ext uri="{FF2B5EF4-FFF2-40B4-BE49-F238E27FC236}">
                    <a16:creationId xmlns:a16="http://schemas.microsoft.com/office/drawing/2014/main" id="{2432DC1A-777A-E0CD-84C3-4A358E5E65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3" name="Line 275">
                <a:extLst>
                  <a:ext uri="{FF2B5EF4-FFF2-40B4-BE49-F238E27FC236}">
                    <a16:creationId xmlns:a16="http://schemas.microsoft.com/office/drawing/2014/main" id="{78122D1D-5A4C-332D-E72A-FF06BF454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4" name="Line 276">
                <a:extLst>
                  <a:ext uri="{FF2B5EF4-FFF2-40B4-BE49-F238E27FC236}">
                    <a16:creationId xmlns:a16="http://schemas.microsoft.com/office/drawing/2014/main" id="{D0A6A65F-4D96-8036-0426-15ED3B8C4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5" name="Line 277">
                <a:extLst>
                  <a:ext uri="{FF2B5EF4-FFF2-40B4-BE49-F238E27FC236}">
                    <a16:creationId xmlns:a16="http://schemas.microsoft.com/office/drawing/2014/main" id="{1C42DAA0-2DF7-3F70-612F-8ECF191C4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6" name="Line 278">
                <a:extLst>
                  <a:ext uri="{FF2B5EF4-FFF2-40B4-BE49-F238E27FC236}">
                    <a16:creationId xmlns:a16="http://schemas.microsoft.com/office/drawing/2014/main" id="{2C9372D4-E635-CC5B-DEC8-3607AD49F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7" name="Line 279">
                <a:extLst>
                  <a:ext uri="{FF2B5EF4-FFF2-40B4-BE49-F238E27FC236}">
                    <a16:creationId xmlns:a16="http://schemas.microsoft.com/office/drawing/2014/main" id="{B726EAF0-5E79-D9E1-B267-EBC1B2DD2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8" name="Line 280">
                <a:extLst>
                  <a:ext uri="{FF2B5EF4-FFF2-40B4-BE49-F238E27FC236}">
                    <a16:creationId xmlns:a16="http://schemas.microsoft.com/office/drawing/2014/main" id="{F7044988-7116-6E26-4CAF-C219C89E7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79" name="Line 281">
                <a:extLst>
                  <a:ext uri="{FF2B5EF4-FFF2-40B4-BE49-F238E27FC236}">
                    <a16:creationId xmlns:a16="http://schemas.microsoft.com/office/drawing/2014/main" id="{47E8B6C1-5E39-057E-0CD5-F66C2E7ED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80" name="Line 282">
                <a:extLst>
                  <a:ext uri="{FF2B5EF4-FFF2-40B4-BE49-F238E27FC236}">
                    <a16:creationId xmlns:a16="http://schemas.microsoft.com/office/drawing/2014/main" id="{7B73907C-E14F-AB43-0EDF-A479274F34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81" name="Line 283">
                <a:extLst>
                  <a:ext uri="{FF2B5EF4-FFF2-40B4-BE49-F238E27FC236}">
                    <a16:creationId xmlns:a16="http://schemas.microsoft.com/office/drawing/2014/main" id="{2FCA83B9-6AAF-E5C6-2CDD-47577B300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82" name="Line 284">
                <a:extLst>
                  <a:ext uri="{FF2B5EF4-FFF2-40B4-BE49-F238E27FC236}">
                    <a16:creationId xmlns:a16="http://schemas.microsoft.com/office/drawing/2014/main" id="{69022D3E-3854-B2C8-BA8F-3E3DE8238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6022" name="Picture 777" descr="access_point_stylized_small">
              <a:extLst>
                <a:ext uri="{FF2B5EF4-FFF2-40B4-BE49-F238E27FC236}">
                  <a16:creationId xmlns:a16="http://schemas.microsoft.com/office/drawing/2014/main" id="{942DD10F-91BB-49F4-769B-035D72033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23" name="Picture 780" descr="access_point_stylized_small">
              <a:extLst>
                <a:ext uri="{FF2B5EF4-FFF2-40B4-BE49-F238E27FC236}">
                  <a16:creationId xmlns:a16="http://schemas.microsoft.com/office/drawing/2014/main" id="{A8B87E45-D9E3-DC28-6060-D70DBFF8E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024" name="Group 26023">
              <a:extLst>
                <a:ext uri="{FF2B5EF4-FFF2-40B4-BE49-F238E27FC236}">
                  <a16:creationId xmlns:a16="http://schemas.microsoft.com/office/drawing/2014/main" id="{F965A7DD-9C8A-8117-D675-5B1F93F43276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26161" name="Freeform 471">
                <a:extLst>
                  <a:ext uri="{FF2B5EF4-FFF2-40B4-BE49-F238E27FC236}">
                    <a16:creationId xmlns:a16="http://schemas.microsoft.com/office/drawing/2014/main" id="{E5DB1500-1CC9-3D5D-01CB-441EFE992EB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162" name="Oval 26161">
                <a:extLst>
                  <a:ext uri="{FF2B5EF4-FFF2-40B4-BE49-F238E27FC236}">
                    <a16:creationId xmlns:a16="http://schemas.microsoft.com/office/drawing/2014/main" id="{196F6524-488A-7404-78E3-B2181DCFC1D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163" name="Group 26162">
                <a:extLst>
                  <a:ext uri="{FF2B5EF4-FFF2-40B4-BE49-F238E27FC236}">
                    <a16:creationId xmlns:a16="http://schemas.microsoft.com/office/drawing/2014/main" id="{B97BDBA2-411D-D8C3-E131-71B46120D3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64" name="Freeform 474">
                  <a:extLst>
                    <a:ext uri="{FF2B5EF4-FFF2-40B4-BE49-F238E27FC236}">
                      <a16:creationId xmlns:a16="http://schemas.microsoft.com/office/drawing/2014/main" id="{67A59DA5-0771-403B-B993-C37DED4744F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65" name="Freeform 475">
                  <a:extLst>
                    <a:ext uri="{FF2B5EF4-FFF2-40B4-BE49-F238E27FC236}">
                      <a16:creationId xmlns:a16="http://schemas.microsoft.com/office/drawing/2014/main" id="{375B96ED-F65E-38E5-DC14-2A80EAA3C20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66" name="Freeform 476">
                  <a:extLst>
                    <a:ext uri="{FF2B5EF4-FFF2-40B4-BE49-F238E27FC236}">
                      <a16:creationId xmlns:a16="http://schemas.microsoft.com/office/drawing/2014/main" id="{EAF1F48A-132D-92D5-8B16-802E7328D21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67" name="Freeform 477">
                  <a:extLst>
                    <a:ext uri="{FF2B5EF4-FFF2-40B4-BE49-F238E27FC236}">
                      <a16:creationId xmlns:a16="http://schemas.microsoft.com/office/drawing/2014/main" id="{D9C7D497-E9C4-51A5-4B64-67C0DE6AD39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25" name="Group 26024">
              <a:extLst>
                <a:ext uri="{FF2B5EF4-FFF2-40B4-BE49-F238E27FC236}">
                  <a16:creationId xmlns:a16="http://schemas.microsoft.com/office/drawing/2014/main" id="{807D7339-CCD8-4934-4955-E784B66EED05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26154" name="Rectangle 26153">
                <a:extLst>
                  <a:ext uri="{FF2B5EF4-FFF2-40B4-BE49-F238E27FC236}">
                    <a16:creationId xmlns:a16="http://schemas.microsoft.com/office/drawing/2014/main" id="{FAD40C95-A8A6-05BD-5BDB-A88FDD6809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55" name="Freeform 521">
                <a:extLst>
                  <a:ext uri="{FF2B5EF4-FFF2-40B4-BE49-F238E27FC236}">
                    <a16:creationId xmlns:a16="http://schemas.microsoft.com/office/drawing/2014/main" id="{F41C9CA5-C4A8-457A-66E8-3DE3EC00FD2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156" name="Group 26155">
                <a:extLst>
                  <a:ext uri="{FF2B5EF4-FFF2-40B4-BE49-F238E27FC236}">
                    <a16:creationId xmlns:a16="http://schemas.microsoft.com/office/drawing/2014/main" id="{622C7787-A1EB-FF31-91E7-837BEA38041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157" name="Freeform 523">
                  <a:extLst>
                    <a:ext uri="{FF2B5EF4-FFF2-40B4-BE49-F238E27FC236}">
                      <a16:creationId xmlns:a16="http://schemas.microsoft.com/office/drawing/2014/main" id="{23256CBA-7442-0CB3-6672-F1B7CF6D3C9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58" name="Freeform 524">
                  <a:extLst>
                    <a:ext uri="{FF2B5EF4-FFF2-40B4-BE49-F238E27FC236}">
                      <a16:creationId xmlns:a16="http://schemas.microsoft.com/office/drawing/2014/main" id="{FDCD5A1C-9412-4E16-9C89-CA80BC721CA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59" name="Freeform 525">
                  <a:extLst>
                    <a:ext uri="{FF2B5EF4-FFF2-40B4-BE49-F238E27FC236}">
                      <a16:creationId xmlns:a16="http://schemas.microsoft.com/office/drawing/2014/main" id="{BBC6E77D-DC16-3A9C-2D32-A93EA440E81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60" name="Freeform 526">
                  <a:extLst>
                    <a:ext uri="{FF2B5EF4-FFF2-40B4-BE49-F238E27FC236}">
                      <a16:creationId xmlns:a16="http://schemas.microsoft.com/office/drawing/2014/main" id="{53936DF7-7A2D-8236-36A5-6A617A77771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26" name="Group 26025">
              <a:extLst>
                <a:ext uri="{FF2B5EF4-FFF2-40B4-BE49-F238E27FC236}">
                  <a16:creationId xmlns:a16="http://schemas.microsoft.com/office/drawing/2014/main" id="{334E7E5C-EF1D-46C1-46A6-D7DE16E38442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26147" name="Freeform 479">
                <a:extLst>
                  <a:ext uri="{FF2B5EF4-FFF2-40B4-BE49-F238E27FC236}">
                    <a16:creationId xmlns:a16="http://schemas.microsoft.com/office/drawing/2014/main" id="{F78B804B-9480-941A-EB33-1270CA72871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148" name="Oval 26147">
                <a:extLst>
                  <a:ext uri="{FF2B5EF4-FFF2-40B4-BE49-F238E27FC236}">
                    <a16:creationId xmlns:a16="http://schemas.microsoft.com/office/drawing/2014/main" id="{29D9D506-C8B3-2A33-3888-DB335B9B61B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149" name="Group 26148">
                <a:extLst>
                  <a:ext uri="{FF2B5EF4-FFF2-40B4-BE49-F238E27FC236}">
                    <a16:creationId xmlns:a16="http://schemas.microsoft.com/office/drawing/2014/main" id="{6C623292-B22E-5EBC-8CBE-CCC892AB847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50" name="Freeform 482">
                  <a:extLst>
                    <a:ext uri="{FF2B5EF4-FFF2-40B4-BE49-F238E27FC236}">
                      <a16:creationId xmlns:a16="http://schemas.microsoft.com/office/drawing/2014/main" id="{A6AFE614-B685-2D57-DED4-E319C0B65F5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51" name="Freeform 483">
                  <a:extLst>
                    <a:ext uri="{FF2B5EF4-FFF2-40B4-BE49-F238E27FC236}">
                      <a16:creationId xmlns:a16="http://schemas.microsoft.com/office/drawing/2014/main" id="{2689CE0D-D5F1-0518-BB67-AC4B08C4F43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52" name="Freeform 484">
                  <a:extLst>
                    <a:ext uri="{FF2B5EF4-FFF2-40B4-BE49-F238E27FC236}">
                      <a16:creationId xmlns:a16="http://schemas.microsoft.com/office/drawing/2014/main" id="{A27EDD8E-3360-C956-48AC-F1D2CC8B5BB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53" name="Freeform 485">
                  <a:extLst>
                    <a:ext uri="{FF2B5EF4-FFF2-40B4-BE49-F238E27FC236}">
                      <a16:creationId xmlns:a16="http://schemas.microsoft.com/office/drawing/2014/main" id="{258491DE-0AD9-3783-BF56-03101B832DF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27" name="Group 26026">
              <a:extLst>
                <a:ext uri="{FF2B5EF4-FFF2-40B4-BE49-F238E27FC236}">
                  <a16:creationId xmlns:a16="http://schemas.microsoft.com/office/drawing/2014/main" id="{D9FD97F2-1E77-68C1-E938-76E195AA82A4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26140" name="Rectangle 26139">
                <a:extLst>
                  <a:ext uri="{FF2B5EF4-FFF2-40B4-BE49-F238E27FC236}">
                    <a16:creationId xmlns:a16="http://schemas.microsoft.com/office/drawing/2014/main" id="{BF9156A2-36B9-DADE-9BA3-0726C62E5171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41" name="Freeform 530">
                <a:extLst>
                  <a:ext uri="{FF2B5EF4-FFF2-40B4-BE49-F238E27FC236}">
                    <a16:creationId xmlns:a16="http://schemas.microsoft.com/office/drawing/2014/main" id="{22DC514E-50AD-3C2A-5BAE-4CFA50A9AF2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142" name="Group 26141">
                <a:extLst>
                  <a:ext uri="{FF2B5EF4-FFF2-40B4-BE49-F238E27FC236}">
                    <a16:creationId xmlns:a16="http://schemas.microsoft.com/office/drawing/2014/main" id="{C7C30A7A-8EFC-A323-0AC2-597A83CF118D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143" name="Freeform 532">
                  <a:extLst>
                    <a:ext uri="{FF2B5EF4-FFF2-40B4-BE49-F238E27FC236}">
                      <a16:creationId xmlns:a16="http://schemas.microsoft.com/office/drawing/2014/main" id="{7C0BC291-1EAE-D3EC-5F46-9BAA743CA06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44" name="Freeform 533">
                  <a:extLst>
                    <a:ext uri="{FF2B5EF4-FFF2-40B4-BE49-F238E27FC236}">
                      <a16:creationId xmlns:a16="http://schemas.microsoft.com/office/drawing/2014/main" id="{9E6A2543-EA31-819F-75B3-1FE336531FD9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45" name="Freeform 534">
                  <a:extLst>
                    <a:ext uri="{FF2B5EF4-FFF2-40B4-BE49-F238E27FC236}">
                      <a16:creationId xmlns:a16="http://schemas.microsoft.com/office/drawing/2014/main" id="{544A9AD8-6E48-DE85-C1E6-5140F928449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46" name="Freeform 535">
                  <a:extLst>
                    <a:ext uri="{FF2B5EF4-FFF2-40B4-BE49-F238E27FC236}">
                      <a16:creationId xmlns:a16="http://schemas.microsoft.com/office/drawing/2014/main" id="{3194CF1C-6B06-37F3-CC96-6A36BBFD248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28" name="Group 26027">
              <a:extLst>
                <a:ext uri="{FF2B5EF4-FFF2-40B4-BE49-F238E27FC236}">
                  <a16:creationId xmlns:a16="http://schemas.microsoft.com/office/drawing/2014/main" id="{BC6CA603-893C-C960-57DA-E0B5F7DE09D7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26133" name="Freeform 407">
                <a:extLst>
                  <a:ext uri="{FF2B5EF4-FFF2-40B4-BE49-F238E27FC236}">
                    <a16:creationId xmlns:a16="http://schemas.microsoft.com/office/drawing/2014/main" id="{D535738D-93D3-03ED-FEE1-3459698C985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134" name="Oval 26133">
                <a:extLst>
                  <a:ext uri="{FF2B5EF4-FFF2-40B4-BE49-F238E27FC236}">
                    <a16:creationId xmlns:a16="http://schemas.microsoft.com/office/drawing/2014/main" id="{1D6DEB9F-E1D1-DC13-730C-14D1568C91F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135" name="Group 26134">
                <a:extLst>
                  <a:ext uri="{FF2B5EF4-FFF2-40B4-BE49-F238E27FC236}">
                    <a16:creationId xmlns:a16="http://schemas.microsoft.com/office/drawing/2014/main" id="{A33D6706-49B4-9C6C-2693-86EF2AB65F9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36" name="Freeform 410">
                  <a:extLst>
                    <a:ext uri="{FF2B5EF4-FFF2-40B4-BE49-F238E27FC236}">
                      <a16:creationId xmlns:a16="http://schemas.microsoft.com/office/drawing/2014/main" id="{E297D085-C883-4D58-0AE1-972D6C9CFC9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37" name="Freeform 411">
                  <a:extLst>
                    <a:ext uri="{FF2B5EF4-FFF2-40B4-BE49-F238E27FC236}">
                      <a16:creationId xmlns:a16="http://schemas.microsoft.com/office/drawing/2014/main" id="{19FCD48E-6CF7-AF8B-41D2-5648F016A87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38" name="Freeform 412">
                  <a:extLst>
                    <a:ext uri="{FF2B5EF4-FFF2-40B4-BE49-F238E27FC236}">
                      <a16:creationId xmlns:a16="http://schemas.microsoft.com/office/drawing/2014/main" id="{DE55FDB4-ECA5-2A8E-ABB6-268AB3E9D6A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39" name="Freeform 413">
                  <a:extLst>
                    <a:ext uri="{FF2B5EF4-FFF2-40B4-BE49-F238E27FC236}">
                      <a16:creationId xmlns:a16="http://schemas.microsoft.com/office/drawing/2014/main" id="{BCF1F022-B980-542C-C4C6-9F1F1EFDDE0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29" name="Group 26028">
              <a:extLst>
                <a:ext uri="{FF2B5EF4-FFF2-40B4-BE49-F238E27FC236}">
                  <a16:creationId xmlns:a16="http://schemas.microsoft.com/office/drawing/2014/main" id="{27899E71-9CB1-2307-A193-EFC0C7F9A37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26126" name="Freeform 415">
                <a:extLst>
                  <a:ext uri="{FF2B5EF4-FFF2-40B4-BE49-F238E27FC236}">
                    <a16:creationId xmlns:a16="http://schemas.microsoft.com/office/drawing/2014/main" id="{B7131410-F41E-8EAD-4013-8890DC24EEE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127" name="Oval 26126">
                <a:extLst>
                  <a:ext uri="{FF2B5EF4-FFF2-40B4-BE49-F238E27FC236}">
                    <a16:creationId xmlns:a16="http://schemas.microsoft.com/office/drawing/2014/main" id="{B4312E6C-8422-48D0-DA6F-E0F005936F4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128" name="Group 26127">
                <a:extLst>
                  <a:ext uri="{FF2B5EF4-FFF2-40B4-BE49-F238E27FC236}">
                    <a16:creationId xmlns:a16="http://schemas.microsoft.com/office/drawing/2014/main" id="{EB3C231A-732A-C8DA-2530-67323164E32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29" name="Freeform 418">
                  <a:extLst>
                    <a:ext uri="{FF2B5EF4-FFF2-40B4-BE49-F238E27FC236}">
                      <a16:creationId xmlns:a16="http://schemas.microsoft.com/office/drawing/2014/main" id="{B566D4B0-67EE-D4A6-4462-6995270169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30" name="Freeform 419">
                  <a:extLst>
                    <a:ext uri="{FF2B5EF4-FFF2-40B4-BE49-F238E27FC236}">
                      <a16:creationId xmlns:a16="http://schemas.microsoft.com/office/drawing/2014/main" id="{E147C68B-B696-2393-0AE7-986004E064B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31" name="Freeform 420">
                  <a:extLst>
                    <a:ext uri="{FF2B5EF4-FFF2-40B4-BE49-F238E27FC236}">
                      <a16:creationId xmlns:a16="http://schemas.microsoft.com/office/drawing/2014/main" id="{1AD084E3-E392-61D2-9191-037EB84D366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32" name="Freeform 421">
                  <a:extLst>
                    <a:ext uri="{FF2B5EF4-FFF2-40B4-BE49-F238E27FC236}">
                      <a16:creationId xmlns:a16="http://schemas.microsoft.com/office/drawing/2014/main" id="{5993E5A5-935C-443B-4C3B-56C138775F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0" name="Group 26029">
              <a:extLst>
                <a:ext uri="{FF2B5EF4-FFF2-40B4-BE49-F238E27FC236}">
                  <a16:creationId xmlns:a16="http://schemas.microsoft.com/office/drawing/2014/main" id="{3C8AFCF6-76DC-19ED-DC7B-9ACD9D92A777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26119" name="Freeform 455">
                <a:extLst>
                  <a:ext uri="{FF2B5EF4-FFF2-40B4-BE49-F238E27FC236}">
                    <a16:creationId xmlns:a16="http://schemas.microsoft.com/office/drawing/2014/main" id="{44BA5F2B-127A-39EA-5F9D-E092686645D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120" name="Oval 26119">
                <a:extLst>
                  <a:ext uri="{FF2B5EF4-FFF2-40B4-BE49-F238E27FC236}">
                    <a16:creationId xmlns:a16="http://schemas.microsoft.com/office/drawing/2014/main" id="{CE272251-BE8E-EF6B-A138-C6652322C88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121" name="Group 26120">
                <a:extLst>
                  <a:ext uri="{FF2B5EF4-FFF2-40B4-BE49-F238E27FC236}">
                    <a16:creationId xmlns:a16="http://schemas.microsoft.com/office/drawing/2014/main" id="{F839E89E-15F6-FBD7-DD88-54B5974CD6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22" name="Freeform 458">
                  <a:extLst>
                    <a:ext uri="{FF2B5EF4-FFF2-40B4-BE49-F238E27FC236}">
                      <a16:creationId xmlns:a16="http://schemas.microsoft.com/office/drawing/2014/main" id="{3018D817-0995-CB82-8134-22EBC3D00FE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23" name="Freeform 459">
                  <a:extLst>
                    <a:ext uri="{FF2B5EF4-FFF2-40B4-BE49-F238E27FC236}">
                      <a16:creationId xmlns:a16="http://schemas.microsoft.com/office/drawing/2014/main" id="{78BAD23A-6D59-603A-73CC-DF5AF69209B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24" name="Freeform 460">
                  <a:extLst>
                    <a:ext uri="{FF2B5EF4-FFF2-40B4-BE49-F238E27FC236}">
                      <a16:creationId xmlns:a16="http://schemas.microsoft.com/office/drawing/2014/main" id="{988D6F73-B3E5-FA76-35F3-C16611F15B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25" name="Freeform 461">
                  <a:extLst>
                    <a:ext uri="{FF2B5EF4-FFF2-40B4-BE49-F238E27FC236}">
                      <a16:creationId xmlns:a16="http://schemas.microsoft.com/office/drawing/2014/main" id="{9911F248-00AD-6EB9-B639-63733E8A97D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1" name="Group 26030">
              <a:extLst>
                <a:ext uri="{FF2B5EF4-FFF2-40B4-BE49-F238E27FC236}">
                  <a16:creationId xmlns:a16="http://schemas.microsoft.com/office/drawing/2014/main" id="{95056642-EE5E-4250-E507-F75C77F60ECD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26112" name="Freeform 615">
                <a:extLst>
                  <a:ext uri="{FF2B5EF4-FFF2-40B4-BE49-F238E27FC236}">
                    <a16:creationId xmlns:a16="http://schemas.microsoft.com/office/drawing/2014/main" id="{AB79777C-34CD-08CE-9D87-33AF5F16E42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113" name="Oval 26112">
                <a:extLst>
                  <a:ext uri="{FF2B5EF4-FFF2-40B4-BE49-F238E27FC236}">
                    <a16:creationId xmlns:a16="http://schemas.microsoft.com/office/drawing/2014/main" id="{383904F3-65EF-4593-4198-59915E943E6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114" name="Group 26113">
                <a:extLst>
                  <a:ext uri="{FF2B5EF4-FFF2-40B4-BE49-F238E27FC236}">
                    <a16:creationId xmlns:a16="http://schemas.microsoft.com/office/drawing/2014/main" id="{72A3D588-5A9E-07AD-F2FF-4F214A8F96E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15" name="Freeform 618">
                  <a:extLst>
                    <a:ext uri="{FF2B5EF4-FFF2-40B4-BE49-F238E27FC236}">
                      <a16:creationId xmlns:a16="http://schemas.microsoft.com/office/drawing/2014/main" id="{62C5FC7A-287E-8870-96FE-B7CBBD3198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16" name="Freeform 619">
                  <a:extLst>
                    <a:ext uri="{FF2B5EF4-FFF2-40B4-BE49-F238E27FC236}">
                      <a16:creationId xmlns:a16="http://schemas.microsoft.com/office/drawing/2014/main" id="{86FD6EC3-F412-CDD6-3572-AA716CEC9D8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17" name="Freeform 620">
                  <a:extLst>
                    <a:ext uri="{FF2B5EF4-FFF2-40B4-BE49-F238E27FC236}">
                      <a16:creationId xmlns:a16="http://schemas.microsoft.com/office/drawing/2014/main" id="{CCDE80A6-36F6-0EA9-F3C7-9F344F1E156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18" name="Freeform 621">
                  <a:extLst>
                    <a:ext uri="{FF2B5EF4-FFF2-40B4-BE49-F238E27FC236}">
                      <a16:creationId xmlns:a16="http://schemas.microsoft.com/office/drawing/2014/main" id="{98A258EB-E1A6-C8B1-1AFB-A7E059F4BA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2" name="Group 26031">
              <a:extLst>
                <a:ext uri="{FF2B5EF4-FFF2-40B4-BE49-F238E27FC236}">
                  <a16:creationId xmlns:a16="http://schemas.microsoft.com/office/drawing/2014/main" id="{7B6A0152-2C75-7272-6D1C-CE383879F1C2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26105" name="Freeform 577">
                <a:extLst>
                  <a:ext uri="{FF2B5EF4-FFF2-40B4-BE49-F238E27FC236}">
                    <a16:creationId xmlns:a16="http://schemas.microsoft.com/office/drawing/2014/main" id="{43F230AD-D36B-9FBF-A3C2-6BD758D5579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106" name="Oval 26105">
                <a:extLst>
                  <a:ext uri="{FF2B5EF4-FFF2-40B4-BE49-F238E27FC236}">
                    <a16:creationId xmlns:a16="http://schemas.microsoft.com/office/drawing/2014/main" id="{559BACEA-B39C-CAF7-756E-430F5B4570B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107" name="Group 26106">
                <a:extLst>
                  <a:ext uri="{FF2B5EF4-FFF2-40B4-BE49-F238E27FC236}">
                    <a16:creationId xmlns:a16="http://schemas.microsoft.com/office/drawing/2014/main" id="{EBE0A7B9-E733-E7FE-3979-4043FF05D4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08" name="Freeform 580">
                  <a:extLst>
                    <a:ext uri="{FF2B5EF4-FFF2-40B4-BE49-F238E27FC236}">
                      <a16:creationId xmlns:a16="http://schemas.microsoft.com/office/drawing/2014/main" id="{654DDC96-C8B1-EC78-E8ED-4ADEBB668E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09" name="Freeform 581">
                  <a:extLst>
                    <a:ext uri="{FF2B5EF4-FFF2-40B4-BE49-F238E27FC236}">
                      <a16:creationId xmlns:a16="http://schemas.microsoft.com/office/drawing/2014/main" id="{AB5CF6E4-5953-BDB4-AC4D-A3613058226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10" name="Freeform 582">
                  <a:extLst>
                    <a:ext uri="{FF2B5EF4-FFF2-40B4-BE49-F238E27FC236}">
                      <a16:creationId xmlns:a16="http://schemas.microsoft.com/office/drawing/2014/main" id="{94EDB944-0B11-D610-522B-435585AA9FC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11" name="Freeform 583">
                  <a:extLst>
                    <a:ext uri="{FF2B5EF4-FFF2-40B4-BE49-F238E27FC236}">
                      <a16:creationId xmlns:a16="http://schemas.microsoft.com/office/drawing/2014/main" id="{125C2146-62C3-3BFF-D657-EF67AEF38C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3" name="Group 26032">
              <a:extLst>
                <a:ext uri="{FF2B5EF4-FFF2-40B4-BE49-F238E27FC236}">
                  <a16:creationId xmlns:a16="http://schemas.microsoft.com/office/drawing/2014/main" id="{094821A9-C15F-E18C-3D9A-019ADE84B36C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26098" name="Freeform 593">
                <a:extLst>
                  <a:ext uri="{FF2B5EF4-FFF2-40B4-BE49-F238E27FC236}">
                    <a16:creationId xmlns:a16="http://schemas.microsoft.com/office/drawing/2014/main" id="{D2369C67-0B70-7B71-FD15-4A31E89A129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099" name="Oval 26098">
                <a:extLst>
                  <a:ext uri="{FF2B5EF4-FFF2-40B4-BE49-F238E27FC236}">
                    <a16:creationId xmlns:a16="http://schemas.microsoft.com/office/drawing/2014/main" id="{F64837F6-9FBC-4B5B-8709-C6A7B81300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100" name="Group 26099">
                <a:extLst>
                  <a:ext uri="{FF2B5EF4-FFF2-40B4-BE49-F238E27FC236}">
                    <a16:creationId xmlns:a16="http://schemas.microsoft.com/office/drawing/2014/main" id="{46752952-0B93-AA60-8830-8FB3D8F6E7B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01" name="Freeform 596">
                  <a:extLst>
                    <a:ext uri="{FF2B5EF4-FFF2-40B4-BE49-F238E27FC236}">
                      <a16:creationId xmlns:a16="http://schemas.microsoft.com/office/drawing/2014/main" id="{16F939BE-FBD0-4706-4890-F5195273D8A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02" name="Freeform 597">
                  <a:extLst>
                    <a:ext uri="{FF2B5EF4-FFF2-40B4-BE49-F238E27FC236}">
                      <a16:creationId xmlns:a16="http://schemas.microsoft.com/office/drawing/2014/main" id="{3DA0D567-823F-75F9-CD9E-987F2B8F02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03" name="Freeform 598">
                  <a:extLst>
                    <a:ext uri="{FF2B5EF4-FFF2-40B4-BE49-F238E27FC236}">
                      <a16:creationId xmlns:a16="http://schemas.microsoft.com/office/drawing/2014/main" id="{6E5EE864-CDBA-D587-EE3D-90AB409294E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04" name="Freeform 599">
                  <a:extLst>
                    <a:ext uri="{FF2B5EF4-FFF2-40B4-BE49-F238E27FC236}">
                      <a16:creationId xmlns:a16="http://schemas.microsoft.com/office/drawing/2014/main" id="{E0BBC6F5-EF11-4C4A-273A-0DFD06BDB3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4" name="Group 26033">
              <a:extLst>
                <a:ext uri="{FF2B5EF4-FFF2-40B4-BE49-F238E27FC236}">
                  <a16:creationId xmlns:a16="http://schemas.microsoft.com/office/drawing/2014/main" id="{D9267A6E-231C-F410-FDC2-254EB07D7B45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26091" name="Freeform 601">
                <a:extLst>
                  <a:ext uri="{FF2B5EF4-FFF2-40B4-BE49-F238E27FC236}">
                    <a16:creationId xmlns:a16="http://schemas.microsoft.com/office/drawing/2014/main" id="{E22AA99D-6D1A-D5AA-6303-3C218374D0B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092" name="Oval 26091">
                <a:extLst>
                  <a:ext uri="{FF2B5EF4-FFF2-40B4-BE49-F238E27FC236}">
                    <a16:creationId xmlns:a16="http://schemas.microsoft.com/office/drawing/2014/main" id="{6E084960-9F82-BDA6-BEAD-A456BA6F6D4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093" name="Group 26092">
                <a:extLst>
                  <a:ext uri="{FF2B5EF4-FFF2-40B4-BE49-F238E27FC236}">
                    <a16:creationId xmlns:a16="http://schemas.microsoft.com/office/drawing/2014/main" id="{DBED6FC0-5DFB-EF73-4107-041FA416F39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94" name="Freeform 604">
                  <a:extLst>
                    <a:ext uri="{FF2B5EF4-FFF2-40B4-BE49-F238E27FC236}">
                      <a16:creationId xmlns:a16="http://schemas.microsoft.com/office/drawing/2014/main" id="{EF75F506-C740-F5EB-BFA7-BF95FE1FE9A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95" name="Freeform 605">
                  <a:extLst>
                    <a:ext uri="{FF2B5EF4-FFF2-40B4-BE49-F238E27FC236}">
                      <a16:creationId xmlns:a16="http://schemas.microsoft.com/office/drawing/2014/main" id="{7742A915-792E-92A5-6CA7-39AEF7DD1B6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96" name="Freeform 606">
                  <a:extLst>
                    <a:ext uri="{FF2B5EF4-FFF2-40B4-BE49-F238E27FC236}">
                      <a16:creationId xmlns:a16="http://schemas.microsoft.com/office/drawing/2014/main" id="{9EDB011C-80FF-F968-74D3-E5BB55DCD4B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97" name="Freeform 607">
                  <a:extLst>
                    <a:ext uri="{FF2B5EF4-FFF2-40B4-BE49-F238E27FC236}">
                      <a16:creationId xmlns:a16="http://schemas.microsoft.com/office/drawing/2014/main" id="{2A86C127-84B8-80BF-DEB3-62EEB2E475B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5" name="Group 26034">
              <a:extLst>
                <a:ext uri="{FF2B5EF4-FFF2-40B4-BE49-F238E27FC236}">
                  <a16:creationId xmlns:a16="http://schemas.microsoft.com/office/drawing/2014/main" id="{9935709C-8BB5-929A-09AB-3E1B535D1A0F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26084" name="Freeform 554">
                <a:extLst>
                  <a:ext uri="{FF2B5EF4-FFF2-40B4-BE49-F238E27FC236}">
                    <a16:creationId xmlns:a16="http://schemas.microsoft.com/office/drawing/2014/main" id="{43A970E4-7ABA-A992-1EAD-7F1FD23D3DB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085" name="Oval 26084">
                <a:extLst>
                  <a:ext uri="{FF2B5EF4-FFF2-40B4-BE49-F238E27FC236}">
                    <a16:creationId xmlns:a16="http://schemas.microsoft.com/office/drawing/2014/main" id="{A9280921-C52B-7E7F-DE7C-38874B31C29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086" name="Group 26085">
                <a:extLst>
                  <a:ext uri="{FF2B5EF4-FFF2-40B4-BE49-F238E27FC236}">
                    <a16:creationId xmlns:a16="http://schemas.microsoft.com/office/drawing/2014/main" id="{9C52549F-2E9F-7C2C-0CF6-5CB468BDBF7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87" name="Freeform 557">
                  <a:extLst>
                    <a:ext uri="{FF2B5EF4-FFF2-40B4-BE49-F238E27FC236}">
                      <a16:creationId xmlns:a16="http://schemas.microsoft.com/office/drawing/2014/main" id="{34570E9B-3D52-C7C4-68B7-EADCB448301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88" name="Freeform 558">
                  <a:extLst>
                    <a:ext uri="{FF2B5EF4-FFF2-40B4-BE49-F238E27FC236}">
                      <a16:creationId xmlns:a16="http://schemas.microsoft.com/office/drawing/2014/main" id="{A1A8FA60-B813-43B4-EEF2-36EF8FF3B20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89" name="Freeform 559">
                  <a:extLst>
                    <a:ext uri="{FF2B5EF4-FFF2-40B4-BE49-F238E27FC236}">
                      <a16:creationId xmlns:a16="http://schemas.microsoft.com/office/drawing/2014/main" id="{00912EE3-2E1E-EBA0-DF64-5BBD83FB8DC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90" name="Freeform 560">
                  <a:extLst>
                    <a:ext uri="{FF2B5EF4-FFF2-40B4-BE49-F238E27FC236}">
                      <a16:creationId xmlns:a16="http://schemas.microsoft.com/office/drawing/2014/main" id="{95DD6B4A-2E38-A6C4-7EF8-5FDE375DABB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6" name="Group 26035">
              <a:extLst>
                <a:ext uri="{FF2B5EF4-FFF2-40B4-BE49-F238E27FC236}">
                  <a16:creationId xmlns:a16="http://schemas.microsoft.com/office/drawing/2014/main" id="{63F1E276-D038-4BD3-0F01-54B332ECEB33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26077" name="Freeform 585">
                <a:extLst>
                  <a:ext uri="{FF2B5EF4-FFF2-40B4-BE49-F238E27FC236}">
                    <a16:creationId xmlns:a16="http://schemas.microsoft.com/office/drawing/2014/main" id="{8C612644-FAEA-EB2B-59F5-931C081FBC0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078" name="Oval 26077">
                <a:extLst>
                  <a:ext uri="{FF2B5EF4-FFF2-40B4-BE49-F238E27FC236}">
                    <a16:creationId xmlns:a16="http://schemas.microsoft.com/office/drawing/2014/main" id="{B154FF32-96C1-6F6E-C2DD-366A0BF8295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079" name="Group 26078">
                <a:extLst>
                  <a:ext uri="{FF2B5EF4-FFF2-40B4-BE49-F238E27FC236}">
                    <a16:creationId xmlns:a16="http://schemas.microsoft.com/office/drawing/2014/main" id="{C3E04E95-B135-B00F-898C-E105796516C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80" name="Freeform 588">
                  <a:extLst>
                    <a:ext uri="{FF2B5EF4-FFF2-40B4-BE49-F238E27FC236}">
                      <a16:creationId xmlns:a16="http://schemas.microsoft.com/office/drawing/2014/main" id="{7A21870D-83B5-8849-50FA-D2A6CE54BC9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81" name="Freeform 589">
                  <a:extLst>
                    <a:ext uri="{FF2B5EF4-FFF2-40B4-BE49-F238E27FC236}">
                      <a16:creationId xmlns:a16="http://schemas.microsoft.com/office/drawing/2014/main" id="{AF9C948A-3FAF-72E8-DD4C-261AA248956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82" name="Freeform 590">
                  <a:extLst>
                    <a:ext uri="{FF2B5EF4-FFF2-40B4-BE49-F238E27FC236}">
                      <a16:creationId xmlns:a16="http://schemas.microsoft.com/office/drawing/2014/main" id="{03CF3D44-DC7B-70F3-CAF4-F8245BC2FB3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83" name="Freeform 591">
                  <a:extLst>
                    <a:ext uri="{FF2B5EF4-FFF2-40B4-BE49-F238E27FC236}">
                      <a16:creationId xmlns:a16="http://schemas.microsoft.com/office/drawing/2014/main" id="{C1353269-E63E-BAA2-D33F-235572D98F8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7" name="Group 26036">
              <a:extLst>
                <a:ext uri="{FF2B5EF4-FFF2-40B4-BE49-F238E27FC236}">
                  <a16:creationId xmlns:a16="http://schemas.microsoft.com/office/drawing/2014/main" id="{CE59DC6D-36E0-ED3E-9F28-CA38FB0D950A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26070" name="Freeform 538">
                <a:extLst>
                  <a:ext uri="{FF2B5EF4-FFF2-40B4-BE49-F238E27FC236}">
                    <a16:creationId xmlns:a16="http://schemas.microsoft.com/office/drawing/2014/main" id="{F8AE3FC0-2EC8-8BFB-A8AB-F47B0AA1A1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071" name="Oval 26070">
                <a:extLst>
                  <a:ext uri="{FF2B5EF4-FFF2-40B4-BE49-F238E27FC236}">
                    <a16:creationId xmlns:a16="http://schemas.microsoft.com/office/drawing/2014/main" id="{3E6059A9-55E7-9B59-4717-5AA6CC55ADB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072" name="Group 26071">
                <a:extLst>
                  <a:ext uri="{FF2B5EF4-FFF2-40B4-BE49-F238E27FC236}">
                    <a16:creationId xmlns:a16="http://schemas.microsoft.com/office/drawing/2014/main" id="{9D6B2854-68F6-6F21-AF7E-CEE6E0B5C62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73" name="Freeform 541">
                  <a:extLst>
                    <a:ext uri="{FF2B5EF4-FFF2-40B4-BE49-F238E27FC236}">
                      <a16:creationId xmlns:a16="http://schemas.microsoft.com/office/drawing/2014/main" id="{37B14329-648F-D0CA-939D-7D519D577D3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74" name="Freeform 542">
                  <a:extLst>
                    <a:ext uri="{FF2B5EF4-FFF2-40B4-BE49-F238E27FC236}">
                      <a16:creationId xmlns:a16="http://schemas.microsoft.com/office/drawing/2014/main" id="{DB85B1A6-F5F7-0991-B9E8-2346FB521FB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75" name="Freeform 543">
                  <a:extLst>
                    <a:ext uri="{FF2B5EF4-FFF2-40B4-BE49-F238E27FC236}">
                      <a16:creationId xmlns:a16="http://schemas.microsoft.com/office/drawing/2014/main" id="{A6C1C406-5218-57F3-81EF-12B0EC66F84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76" name="Freeform 544">
                  <a:extLst>
                    <a:ext uri="{FF2B5EF4-FFF2-40B4-BE49-F238E27FC236}">
                      <a16:creationId xmlns:a16="http://schemas.microsoft.com/office/drawing/2014/main" id="{48D27DD3-0A72-9899-5675-0AD7BD4DFEC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8" name="Group 26037">
              <a:extLst>
                <a:ext uri="{FF2B5EF4-FFF2-40B4-BE49-F238E27FC236}">
                  <a16:creationId xmlns:a16="http://schemas.microsoft.com/office/drawing/2014/main" id="{091F16E1-2755-3994-CA8B-D7A237FA0CE2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26063" name="Freeform 546">
                <a:extLst>
                  <a:ext uri="{FF2B5EF4-FFF2-40B4-BE49-F238E27FC236}">
                    <a16:creationId xmlns:a16="http://schemas.microsoft.com/office/drawing/2014/main" id="{E7BC69A9-9809-9771-B067-A859D972B0D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064" name="Oval 26063">
                <a:extLst>
                  <a:ext uri="{FF2B5EF4-FFF2-40B4-BE49-F238E27FC236}">
                    <a16:creationId xmlns:a16="http://schemas.microsoft.com/office/drawing/2014/main" id="{C9A7805F-90A2-886E-EA76-824171B1BD5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065" name="Group 26064">
                <a:extLst>
                  <a:ext uri="{FF2B5EF4-FFF2-40B4-BE49-F238E27FC236}">
                    <a16:creationId xmlns:a16="http://schemas.microsoft.com/office/drawing/2014/main" id="{D05455C6-8519-F08C-D779-8463A3F5A37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66" name="Freeform 549">
                  <a:extLst>
                    <a:ext uri="{FF2B5EF4-FFF2-40B4-BE49-F238E27FC236}">
                      <a16:creationId xmlns:a16="http://schemas.microsoft.com/office/drawing/2014/main" id="{5B332FE1-1BD9-44F7-58AC-D1E8DB0B879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67" name="Freeform 550">
                  <a:extLst>
                    <a:ext uri="{FF2B5EF4-FFF2-40B4-BE49-F238E27FC236}">
                      <a16:creationId xmlns:a16="http://schemas.microsoft.com/office/drawing/2014/main" id="{3CFF651D-2E89-4AA2-AA4F-67651AA184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68" name="Freeform 551">
                  <a:extLst>
                    <a:ext uri="{FF2B5EF4-FFF2-40B4-BE49-F238E27FC236}">
                      <a16:creationId xmlns:a16="http://schemas.microsoft.com/office/drawing/2014/main" id="{6F5E127A-1B79-5099-4854-276B7A2BC74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69" name="Freeform 552">
                  <a:extLst>
                    <a:ext uri="{FF2B5EF4-FFF2-40B4-BE49-F238E27FC236}">
                      <a16:creationId xmlns:a16="http://schemas.microsoft.com/office/drawing/2014/main" id="{69A62F57-71FB-FCF6-BE81-F47CDD6116B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39" name="Group 26038">
              <a:extLst>
                <a:ext uri="{FF2B5EF4-FFF2-40B4-BE49-F238E27FC236}">
                  <a16:creationId xmlns:a16="http://schemas.microsoft.com/office/drawing/2014/main" id="{D3124546-A83E-880F-5A2D-C7886BE9D841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26056" name="Freeform 623">
                <a:extLst>
                  <a:ext uri="{FF2B5EF4-FFF2-40B4-BE49-F238E27FC236}">
                    <a16:creationId xmlns:a16="http://schemas.microsoft.com/office/drawing/2014/main" id="{13FAC416-424C-5469-68B0-9B9B70F5F2B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057" name="Oval 26056">
                <a:extLst>
                  <a:ext uri="{FF2B5EF4-FFF2-40B4-BE49-F238E27FC236}">
                    <a16:creationId xmlns:a16="http://schemas.microsoft.com/office/drawing/2014/main" id="{04E470BC-4A81-7B0C-AC38-2C327F65BFE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058" name="Group 26057">
                <a:extLst>
                  <a:ext uri="{FF2B5EF4-FFF2-40B4-BE49-F238E27FC236}">
                    <a16:creationId xmlns:a16="http://schemas.microsoft.com/office/drawing/2014/main" id="{485B7868-A772-6BEB-1B5B-B2B0D99C2DB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59" name="Freeform 626">
                  <a:extLst>
                    <a:ext uri="{FF2B5EF4-FFF2-40B4-BE49-F238E27FC236}">
                      <a16:creationId xmlns:a16="http://schemas.microsoft.com/office/drawing/2014/main" id="{2EE630D5-170E-ED09-C54C-F5304AD93E1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60" name="Freeform 627">
                  <a:extLst>
                    <a:ext uri="{FF2B5EF4-FFF2-40B4-BE49-F238E27FC236}">
                      <a16:creationId xmlns:a16="http://schemas.microsoft.com/office/drawing/2014/main" id="{B3A66E6D-2E5C-3EF9-54AF-91B67E2C0A7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61" name="Freeform 628">
                  <a:extLst>
                    <a:ext uri="{FF2B5EF4-FFF2-40B4-BE49-F238E27FC236}">
                      <a16:creationId xmlns:a16="http://schemas.microsoft.com/office/drawing/2014/main" id="{6BCD1C08-B89A-BD0B-EE27-A2A837A7E2D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62" name="Freeform 629">
                  <a:extLst>
                    <a:ext uri="{FF2B5EF4-FFF2-40B4-BE49-F238E27FC236}">
                      <a16:creationId xmlns:a16="http://schemas.microsoft.com/office/drawing/2014/main" id="{6D4E10E7-C5C7-53E9-0F3A-35A6C87EC5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40" name="Group 26039">
              <a:extLst>
                <a:ext uri="{FF2B5EF4-FFF2-40B4-BE49-F238E27FC236}">
                  <a16:creationId xmlns:a16="http://schemas.microsoft.com/office/drawing/2014/main" id="{1BE2BBB4-E2BF-6B9F-5832-C1D807DB63C4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26049" name="Freeform 463">
                <a:extLst>
                  <a:ext uri="{FF2B5EF4-FFF2-40B4-BE49-F238E27FC236}">
                    <a16:creationId xmlns:a16="http://schemas.microsoft.com/office/drawing/2014/main" id="{CB813059-92FF-E8EE-381F-58A1361DA91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050" name="Oval 26049">
                <a:extLst>
                  <a:ext uri="{FF2B5EF4-FFF2-40B4-BE49-F238E27FC236}">
                    <a16:creationId xmlns:a16="http://schemas.microsoft.com/office/drawing/2014/main" id="{A9861B18-6661-6A2E-BF8B-EA678DE07D7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051" name="Group 26050">
                <a:extLst>
                  <a:ext uri="{FF2B5EF4-FFF2-40B4-BE49-F238E27FC236}">
                    <a16:creationId xmlns:a16="http://schemas.microsoft.com/office/drawing/2014/main" id="{75982421-A099-6B10-B44B-8434876957C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52" name="Freeform 466">
                  <a:extLst>
                    <a:ext uri="{FF2B5EF4-FFF2-40B4-BE49-F238E27FC236}">
                      <a16:creationId xmlns:a16="http://schemas.microsoft.com/office/drawing/2014/main" id="{4C428DF4-7016-5AFE-8F19-24D4DDE02A2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53" name="Freeform 467">
                  <a:extLst>
                    <a:ext uri="{FF2B5EF4-FFF2-40B4-BE49-F238E27FC236}">
                      <a16:creationId xmlns:a16="http://schemas.microsoft.com/office/drawing/2014/main" id="{EC6FC38F-F2CD-8004-A252-6EFAC5E5D8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54" name="Freeform 468">
                  <a:extLst>
                    <a:ext uri="{FF2B5EF4-FFF2-40B4-BE49-F238E27FC236}">
                      <a16:creationId xmlns:a16="http://schemas.microsoft.com/office/drawing/2014/main" id="{6EC9F863-74DD-26A0-D914-81E8FFA3C61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55" name="Freeform 469">
                  <a:extLst>
                    <a:ext uri="{FF2B5EF4-FFF2-40B4-BE49-F238E27FC236}">
                      <a16:creationId xmlns:a16="http://schemas.microsoft.com/office/drawing/2014/main" id="{0432F1E7-4CC2-9915-5AC8-86C46E86A52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41" name="Group 26040">
              <a:extLst>
                <a:ext uri="{FF2B5EF4-FFF2-40B4-BE49-F238E27FC236}">
                  <a16:creationId xmlns:a16="http://schemas.microsoft.com/office/drawing/2014/main" id="{9940446C-EE31-5EEA-3E40-4F121440B68F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26042" name="Freeform 447">
                <a:extLst>
                  <a:ext uri="{FF2B5EF4-FFF2-40B4-BE49-F238E27FC236}">
                    <a16:creationId xmlns:a16="http://schemas.microsoft.com/office/drawing/2014/main" id="{13BF7093-4F50-2966-7B42-39C8CCCEF20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6043" name="Oval 26042">
                <a:extLst>
                  <a:ext uri="{FF2B5EF4-FFF2-40B4-BE49-F238E27FC236}">
                    <a16:creationId xmlns:a16="http://schemas.microsoft.com/office/drawing/2014/main" id="{D3DC4EAA-0525-5EBA-C92C-5520C6BF863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6044" name="Group 26043">
                <a:extLst>
                  <a:ext uri="{FF2B5EF4-FFF2-40B4-BE49-F238E27FC236}">
                    <a16:creationId xmlns:a16="http://schemas.microsoft.com/office/drawing/2014/main" id="{6F82D1D8-EE24-89A4-217D-6E0E3C685D0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45" name="Freeform 450">
                  <a:extLst>
                    <a:ext uri="{FF2B5EF4-FFF2-40B4-BE49-F238E27FC236}">
                      <a16:creationId xmlns:a16="http://schemas.microsoft.com/office/drawing/2014/main" id="{DD8462CE-CBB8-12F5-1458-74AA95BFD73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46" name="Freeform 451">
                  <a:extLst>
                    <a:ext uri="{FF2B5EF4-FFF2-40B4-BE49-F238E27FC236}">
                      <a16:creationId xmlns:a16="http://schemas.microsoft.com/office/drawing/2014/main" id="{1206CE26-2A38-860A-F798-EDD295DFFA2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47" name="Freeform 452">
                  <a:extLst>
                    <a:ext uri="{FF2B5EF4-FFF2-40B4-BE49-F238E27FC236}">
                      <a16:creationId xmlns:a16="http://schemas.microsoft.com/office/drawing/2014/main" id="{9BA33909-B215-498E-70C0-727FD2F7F1D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48" name="Freeform 453">
                  <a:extLst>
                    <a:ext uri="{FF2B5EF4-FFF2-40B4-BE49-F238E27FC236}">
                      <a16:creationId xmlns:a16="http://schemas.microsoft.com/office/drawing/2014/main" id="{E6158C3B-B6B6-FCA7-370A-843CD72591B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6183" name="Freeform 2">
            <a:extLst>
              <a:ext uri="{FF2B5EF4-FFF2-40B4-BE49-F238E27FC236}">
                <a16:creationId xmlns:a16="http://schemas.microsoft.com/office/drawing/2014/main" id="{9A29F423-6859-2A84-9435-70887B37DE94}"/>
              </a:ext>
            </a:extLst>
          </p:cNvPr>
          <p:cNvSpPr/>
          <p:nvPr/>
        </p:nvSpPr>
        <p:spPr>
          <a:xfrm>
            <a:off x="6812281" y="139145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6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6183" grpId="0" animBg="1"/>
      <p:bldP spid="2618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5157FDD-FB08-48B2-BE67-D473B907B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Vista di base su Internet</a:t>
            </a:r>
            <a:endParaRPr lang="en-US" altLang="it-IT"/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C590B379-4249-4AB6-8C30-31E70ECFEEF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28800" y="1371600"/>
            <a:ext cx="4419600" cy="4648200"/>
          </a:xfrm>
        </p:spPr>
        <p:txBody>
          <a:bodyPr rtlCol="0">
            <a:normAutofit lnSpcReduction="10000"/>
          </a:bodyPr>
          <a:lstStyle/>
          <a:p>
            <a:pPr>
              <a:defRPr/>
            </a:pPr>
            <a:r>
              <a:rPr lang="en-US" altLang="it-IT" sz="2400" i="1">
                <a:solidFill>
                  <a:srgbClr val="FF0000"/>
                </a:solidFill>
              </a:rPr>
              <a:t>I</a:t>
            </a:r>
            <a:r>
              <a:rPr lang="en-US" altLang="it-IT" sz="2400" b="1" i="1">
                <a:solidFill>
                  <a:srgbClr val="FF0000"/>
                </a:solidFill>
              </a:rPr>
              <a:t> </a:t>
            </a:r>
            <a:r>
              <a:rPr lang="en-US" altLang="it-IT" sz="2400" b="1" i="1" err="1">
                <a:solidFill>
                  <a:srgbClr val="FF0000"/>
                </a:solidFill>
              </a:rPr>
              <a:t>protocolli</a:t>
            </a:r>
            <a:r>
              <a:rPr lang="en-US" altLang="it-IT" sz="2400">
                <a:solidFill>
                  <a:srgbClr val="FF0000"/>
                </a:solidFill>
              </a:rPr>
              <a:t> </a:t>
            </a:r>
            <a:r>
              <a:rPr lang="en-US" altLang="it-IT" sz="2400" err="1"/>
              <a:t>specificano</a:t>
            </a:r>
            <a:r>
              <a:rPr lang="en-US" altLang="it-IT" sz="2400"/>
              <a:t> le </a:t>
            </a:r>
            <a:r>
              <a:rPr lang="en-US" altLang="it-IT" sz="2400" err="1"/>
              <a:t>modalità</a:t>
            </a:r>
            <a:r>
              <a:rPr lang="en-US" altLang="it-IT" sz="2400"/>
              <a:t> di </a:t>
            </a:r>
            <a:r>
              <a:rPr lang="en-US" altLang="it-IT" sz="2400" err="1"/>
              <a:t>invio</a:t>
            </a:r>
            <a:r>
              <a:rPr lang="en-US" altLang="it-IT" sz="2400"/>
              <a:t> e </a:t>
            </a:r>
            <a:r>
              <a:rPr lang="en-US" altLang="it-IT" sz="2400" err="1"/>
              <a:t>ricezione</a:t>
            </a:r>
            <a:r>
              <a:rPr lang="en-US" altLang="it-IT" sz="2400"/>
              <a:t> </a:t>
            </a:r>
            <a:r>
              <a:rPr lang="en-US" altLang="it-IT" sz="2400" err="1"/>
              <a:t>dei</a:t>
            </a:r>
            <a:r>
              <a:rPr lang="en-US" altLang="it-IT" sz="2400"/>
              <a:t> </a:t>
            </a:r>
            <a:r>
              <a:rPr lang="en-US" altLang="it-IT" sz="2400" b="1" err="1"/>
              <a:t>pacchetti</a:t>
            </a:r>
            <a:endParaRPr lang="en-US" altLang="it-IT" sz="2400" b="1"/>
          </a:p>
          <a:p>
            <a:pPr lvl="1">
              <a:defRPr/>
            </a:pPr>
            <a:r>
              <a:rPr lang="en-US" altLang="it-IT" sz="2000"/>
              <a:t>e.g., TCP, IP, HTTP, FTP,  PPP</a:t>
            </a:r>
          </a:p>
          <a:p>
            <a:pPr>
              <a:defRPr/>
            </a:pPr>
            <a:r>
              <a:rPr lang="en-US" altLang="it-IT" sz="2400" i="1">
                <a:solidFill>
                  <a:srgbClr val="FF0000"/>
                </a:solidFill>
              </a:rPr>
              <a:t>Internet: </a:t>
            </a:r>
            <a:r>
              <a:rPr lang="en-US" altLang="it-IT" sz="2400">
                <a:solidFill>
                  <a:srgbClr val="FF0000"/>
                </a:solidFill>
              </a:rPr>
              <a:t>“rete </a:t>
            </a:r>
            <a:r>
              <a:rPr lang="en-US" altLang="it-IT" sz="2400" err="1">
                <a:solidFill>
                  <a:srgbClr val="FF0000"/>
                </a:solidFill>
              </a:rPr>
              <a:t>delle</a:t>
            </a:r>
            <a:r>
              <a:rPr lang="en-US" altLang="it-IT" sz="2400">
                <a:solidFill>
                  <a:srgbClr val="FF0000"/>
                </a:solidFill>
              </a:rPr>
              <a:t> </a:t>
            </a:r>
            <a:r>
              <a:rPr lang="en-US" altLang="it-IT" sz="2400" err="1">
                <a:solidFill>
                  <a:srgbClr val="FF0000"/>
                </a:solidFill>
              </a:rPr>
              <a:t>reti</a:t>
            </a:r>
            <a:r>
              <a:rPr lang="en-US" altLang="it-IT" sz="2400">
                <a:solidFill>
                  <a:srgbClr val="FF0000"/>
                </a:solidFill>
              </a:rPr>
              <a:t>”</a:t>
            </a:r>
          </a:p>
          <a:p>
            <a:pPr lvl="1">
              <a:defRPr/>
            </a:pPr>
            <a:r>
              <a:rPr lang="en-US" altLang="it-IT" sz="2000" err="1"/>
              <a:t>più</a:t>
            </a:r>
            <a:r>
              <a:rPr lang="en-US" altLang="it-IT" sz="2000"/>
              <a:t> o </a:t>
            </a:r>
            <a:r>
              <a:rPr lang="en-US" altLang="it-IT" sz="2000" err="1"/>
              <a:t>meno</a:t>
            </a:r>
            <a:r>
              <a:rPr lang="en-US" altLang="it-IT" sz="2000"/>
              <a:t> </a:t>
            </a:r>
            <a:r>
              <a:rPr lang="en-US" altLang="it-IT" sz="2000" err="1"/>
              <a:t>gerarchica</a:t>
            </a:r>
            <a:endParaRPr lang="en-US" altLang="it-IT" sz="2000"/>
          </a:p>
          <a:p>
            <a:pPr lvl="1">
              <a:buNone/>
              <a:defRPr/>
            </a:pPr>
            <a:endParaRPr lang="en-US" altLang="it-IT" sz="2000"/>
          </a:p>
          <a:p>
            <a:pPr>
              <a:defRPr/>
            </a:pPr>
            <a:r>
              <a:rPr lang="en-US" altLang="it-IT" sz="2400" err="1"/>
              <a:t>Gli</a:t>
            </a:r>
            <a:r>
              <a:rPr lang="en-US" altLang="it-IT" sz="2400"/>
              <a:t> standard di Internet</a:t>
            </a:r>
          </a:p>
          <a:p>
            <a:pPr lvl="1">
              <a:defRPr/>
            </a:pPr>
            <a:r>
              <a:rPr lang="en-US" altLang="it-IT" sz="2000" b="1" err="1">
                <a:solidFill>
                  <a:srgbClr val="FF0000"/>
                </a:solidFill>
              </a:rPr>
              <a:t>RfC</a:t>
            </a:r>
            <a:r>
              <a:rPr lang="en-US" altLang="it-IT" sz="2000"/>
              <a:t>: Request for comments</a:t>
            </a:r>
          </a:p>
          <a:p>
            <a:pPr lvl="1">
              <a:defRPr/>
            </a:pPr>
            <a:r>
              <a:rPr lang="en-US" altLang="it-IT" sz="2000"/>
              <a:t>IETF: Internet Engineering Task Force</a:t>
            </a:r>
          </a:p>
          <a:p>
            <a:pPr lvl="1">
              <a:defRPr/>
            </a:pPr>
            <a:r>
              <a:rPr lang="en-US" altLang="it-IT" sz="2000"/>
              <a:t>W3C: WWW Consortium</a:t>
            </a:r>
          </a:p>
          <a:p>
            <a:pPr>
              <a:defRPr/>
            </a:pPr>
            <a:r>
              <a:rPr lang="en-US" altLang="it-IT" sz="2400"/>
              <a:t>Rete a </a:t>
            </a:r>
            <a:r>
              <a:rPr lang="en-US" altLang="it-IT" sz="2400" b="1" err="1"/>
              <a:t>commutazione</a:t>
            </a:r>
            <a:r>
              <a:rPr lang="en-US" altLang="it-IT" sz="2400" b="1"/>
              <a:t> di </a:t>
            </a:r>
            <a:r>
              <a:rPr lang="en-US" altLang="it-IT" sz="2400" b="1" err="1"/>
              <a:t>pacchetto</a:t>
            </a:r>
            <a:endParaRPr lang="en-US" altLang="it-IT" b="1"/>
          </a:p>
        </p:txBody>
      </p:sp>
      <p:sp>
        <p:nvSpPr>
          <p:cNvPr id="258" name="Segnaposto piè di pagina 5">
            <a:extLst>
              <a:ext uri="{FF2B5EF4-FFF2-40B4-BE49-F238E27FC236}">
                <a16:creationId xmlns:a16="http://schemas.microsoft.com/office/drawing/2014/main" id="{E707F8B5-EC76-49EE-8888-7F915F34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27653" name="Segnaposto numero diapositiva 6">
            <a:extLst>
              <a:ext uri="{FF2B5EF4-FFF2-40B4-BE49-F238E27FC236}">
                <a16:creationId xmlns:a16="http://schemas.microsoft.com/office/drawing/2014/main" id="{B9046754-CFDD-4F90-9AFA-5443AC1056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306565FA-C555-4331-9E0D-152FD86EB471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9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8452" name="Freeform 370">
            <a:extLst>
              <a:ext uri="{FF2B5EF4-FFF2-40B4-BE49-F238E27FC236}">
                <a16:creationId xmlns:a16="http://schemas.microsoft.com/office/drawing/2014/main" id="{547ABF18-DFD4-A196-A5E4-F923ADA4AEE6}"/>
              </a:ext>
            </a:extLst>
          </p:cNvPr>
          <p:cNvSpPr/>
          <p:nvPr/>
        </p:nvSpPr>
        <p:spPr>
          <a:xfrm>
            <a:off x="8862369" y="235805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453" name="Freeform 417">
            <a:extLst>
              <a:ext uri="{FF2B5EF4-FFF2-40B4-BE49-F238E27FC236}">
                <a16:creationId xmlns:a16="http://schemas.microsoft.com/office/drawing/2014/main" id="{A0D6E40D-526C-ACB3-8309-25BBEB15CE8C}"/>
              </a:ext>
            </a:extLst>
          </p:cNvPr>
          <p:cNvSpPr>
            <a:spLocks/>
          </p:cNvSpPr>
          <p:nvPr/>
        </p:nvSpPr>
        <p:spPr bwMode="auto">
          <a:xfrm>
            <a:off x="7151257" y="111831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8454" name="Group 418">
            <a:extLst>
              <a:ext uri="{FF2B5EF4-FFF2-40B4-BE49-F238E27FC236}">
                <a16:creationId xmlns:a16="http://schemas.microsoft.com/office/drawing/2014/main" id="{A8FD7089-3378-35BE-F0AC-E453ED327A73}"/>
              </a:ext>
            </a:extLst>
          </p:cNvPr>
          <p:cNvGrpSpPr>
            <a:grpSpLocks/>
          </p:cNvGrpSpPr>
          <p:nvPr/>
        </p:nvGrpSpPr>
        <p:grpSpPr bwMode="auto">
          <a:xfrm>
            <a:off x="7082531" y="2581531"/>
            <a:ext cx="1458912" cy="933450"/>
            <a:chOff x="2889" y="1631"/>
            <a:chExt cx="980" cy="743"/>
          </a:xfrm>
        </p:grpSpPr>
        <p:sp>
          <p:nvSpPr>
            <p:cNvPr id="28455" name="Rectangle 419">
              <a:extLst>
                <a:ext uri="{FF2B5EF4-FFF2-40B4-BE49-F238E27FC236}">
                  <a16:creationId xmlns:a16="http://schemas.microsoft.com/office/drawing/2014/main" id="{E5AE3500-FC99-9083-C742-19E19F6B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456" name="AutoShape 420">
              <a:extLst>
                <a:ext uri="{FF2B5EF4-FFF2-40B4-BE49-F238E27FC236}">
                  <a16:creationId xmlns:a16="http://schemas.microsoft.com/office/drawing/2014/main" id="{EB03C27B-BA42-4A70-CFED-2A9C5AA05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457" name="Freeform 427">
            <a:extLst>
              <a:ext uri="{FF2B5EF4-FFF2-40B4-BE49-F238E27FC236}">
                <a16:creationId xmlns:a16="http://schemas.microsoft.com/office/drawing/2014/main" id="{06A47487-9B6C-324C-906A-BBACF9957AA1}"/>
              </a:ext>
            </a:extLst>
          </p:cNvPr>
          <p:cNvSpPr>
            <a:spLocks/>
          </p:cNvSpPr>
          <p:nvPr/>
        </p:nvSpPr>
        <p:spPr bwMode="auto">
          <a:xfrm>
            <a:off x="7589582" y="397541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458" name="Text Box 580">
            <a:extLst>
              <a:ext uri="{FF2B5EF4-FFF2-40B4-BE49-F238E27FC236}">
                <a16:creationId xmlns:a16="http://schemas.microsoft.com/office/drawing/2014/main" id="{7DAE7BBD-A422-8C38-3ED4-AB60EE633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455" y="78074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+mn-lt"/>
              </a:rPr>
              <a:t>mobile network</a:t>
            </a:r>
          </a:p>
        </p:txBody>
      </p:sp>
      <p:sp>
        <p:nvSpPr>
          <p:cNvPr id="28459" name="Text Box 580">
            <a:extLst>
              <a:ext uri="{FF2B5EF4-FFF2-40B4-BE49-F238E27FC236}">
                <a16:creationId xmlns:a16="http://schemas.microsoft.com/office/drawing/2014/main" id="{E4D1AE55-A067-C049-47EE-38F545D93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016" y="348420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+mn-lt"/>
              </a:rPr>
              <a:t>home network</a:t>
            </a:r>
          </a:p>
        </p:txBody>
      </p:sp>
      <p:sp>
        <p:nvSpPr>
          <p:cNvPr id="28460" name="Text Box 580">
            <a:extLst>
              <a:ext uri="{FF2B5EF4-FFF2-40B4-BE49-F238E27FC236}">
                <a16:creationId xmlns:a16="http://schemas.microsoft.com/office/drawing/2014/main" id="{0DFA3ED4-19DA-B29E-EB63-41EDA5738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089" y="507205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+mn-lt"/>
              </a:rPr>
              <a:t>          network</a:t>
            </a:r>
          </a:p>
        </p:txBody>
      </p:sp>
      <p:sp>
        <p:nvSpPr>
          <p:cNvPr id="28461" name="Freeform 371">
            <a:extLst>
              <a:ext uri="{FF2B5EF4-FFF2-40B4-BE49-F238E27FC236}">
                <a16:creationId xmlns:a16="http://schemas.microsoft.com/office/drawing/2014/main" id="{033D4CB8-B6B7-D9DF-4974-EE9F7706BF14}"/>
              </a:ext>
            </a:extLst>
          </p:cNvPr>
          <p:cNvSpPr/>
          <p:nvPr/>
        </p:nvSpPr>
        <p:spPr>
          <a:xfrm>
            <a:off x="10099327" y="247182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462" name="Group 28461">
            <a:extLst>
              <a:ext uri="{FF2B5EF4-FFF2-40B4-BE49-F238E27FC236}">
                <a16:creationId xmlns:a16="http://schemas.microsoft.com/office/drawing/2014/main" id="{9DA1FA11-47B3-0BAC-EA76-D6DADDFD66F9}"/>
              </a:ext>
            </a:extLst>
          </p:cNvPr>
          <p:cNvGrpSpPr/>
          <p:nvPr/>
        </p:nvGrpSpPr>
        <p:grpSpPr>
          <a:xfrm>
            <a:off x="10714881" y="3220330"/>
            <a:ext cx="687393" cy="721548"/>
            <a:chOff x="5203089" y="1751190"/>
            <a:chExt cx="858331" cy="662414"/>
          </a:xfrm>
        </p:grpSpPr>
        <p:sp>
          <p:nvSpPr>
            <p:cNvPr id="28463" name="Freeform 381">
              <a:extLst>
                <a:ext uri="{FF2B5EF4-FFF2-40B4-BE49-F238E27FC236}">
                  <a16:creationId xmlns:a16="http://schemas.microsoft.com/office/drawing/2014/main" id="{4706DAF5-6280-307F-65E9-01DF502F1DE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464" name="Freeform 382">
              <a:extLst>
                <a:ext uri="{FF2B5EF4-FFF2-40B4-BE49-F238E27FC236}">
                  <a16:creationId xmlns:a16="http://schemas.microsoft.com/office/drawing/2014/main" id="{2DFC227A-D828-5DCD-54E2-9C10E3C7E33D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8465" name="Straight Connector 28464">
              <a:extLst>
                <a:ext uri="{FF2B5EF4-FFF2-40B4-BE49-F238E27FC236}">
                  <a16:creationId xmlns:a16="http://schemas.microsoft.com/office/drawing/2014/main" id="{A05C6282-9DC9-7C45-8A28-6EBFE9605D6D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6" name="Straight Connector 28465">
              <a:extLst>
                <a:ext uri="{FF2B5EF4-FFF2-40B4-BE49-F238E27FC236}">
                  <a16:creationId xmlns:a16="http://schemas.microsoft.com/office/drawing/2014/main" id="{43B7486A-7620-8CC1-618A-7BA811AEAB2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7" name="Straight Connector 28466">
              <a:extLst>
                <a:ext uri="{FF2B5EF4-FFF2-40B4-BE49-F238E27FC236}">
                  <a16:creationId xmlns:a16="http://schemas.microsoft.com/office/drawing/2014/main" id="{9070E073-0EEA-DA74-E774-E762B31D6411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8" name="Straight Connector 28467">
              <a:extLst>
                <a:ext uri="{FF2B5EF4-FFF2-40B4-BE49-F238E27FC236}">
                  <a16:creationId xmlns:a16="http://schemas.microsoft.com/office/drawing/2014/main" id="{88C8AAC6-45C6-CD9B-F52A-A0BDF58DF132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9" name="Straight Connector 28468">
              <a:extLst>
                <a:ext uri="{FF2B5EF4-FFF2-40B4-BE49-F238E27FC236}">
                  <a16:creationId xmlns:a16="http://schemas.microsoft.com/office/drawing/2014/main" id="{5966B652-3247-9AE9-6339-FF91783A020F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0" name="Straight Connector 28469">
              <a:extLst>
                <a:ext uri="{FF2B5EF4-FFF2-40B4-BE49-F238E27FC236}">
                  <a16:creationId xmlns:a16="http://schemas.microsoft.com/office/drawing/2014/main" id="{09261C18-3F67-CB17-8ABE-82524A9B7EE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71" name="Group 28470">
            <a:extLst>
              <a:ext uri="{FF2B5EF4-FFF2-40B4-BE49-F238E27FC236}">
                <a16:creationId xmlns:a16="http://schemas.microsoft.com/office/drawing/2014/main" id="{0ABFF7FD-42CB-4467-2C74-8F5A1F7B04AF}"/>
              </a:ext>
            </a:extLst>
          </p:cNvPr>
          <p:cNvGrpSpPr/>
          <p:nvPr/>
        </p:nvGrpSpPr>
        <p:grpSpPr>
          <a:xfrm>
            <a:off x="10648352" y="2486451"/>
            <a:ext cx="594613" cy="648336"/>
            <a:chOff x="5203089" y="1751190"/>
            <a:chExt cx="858331" cy="662414"/>
          </a:xfrm>
        </p:grpSpPr>
        <p:sp>
          <p:nvSpPr>
            <p:cNvPr id="28472" name="Freeform 398">
              <a:extLst>
                <a:ext uri="{FF2B5EF4-FFF2-40B4-BE49-F238E27FC236}">
                  <a16:creationId xmlns:a16="http://schemas.microsoft.com/office/drawing/2014/main" id="{1E41AFB3-2748-127F-5F5F-3557592AF001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473" name="Freeform 399">
              <a:extLst>
                <a:ext uri="{FF2B5EF4-FFF2-40B4-BE49-F238E27FC236}">
                  <a16:creationId xmlns:a16="http://schemas.microsoft.com/office/drawing/2014/main" id="{2AA689DA-0C34-9DA3-8128-D87ED19144AB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8474" name="Straight Connector 28473">
              <a:extLst>
                <a:ext uri="{FF2B5EF4-FFF2-40B4-BE49-F238E27FC236}">
                  <a16:creationId xmlns:a16="http://schemas.microsoft.com/office/drawing/2014/main" id="{47CA7EC7-31AE-C6F8-2579-D5011DC3F292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5" name="Straight Connector 28474">
              <a:extLst>
                <a:ext uri="{FF2B5EF4-FFF2-40B4-BE49-F238E27FC236}">
                  <a16:creationId xmlns:a16="http://schemas.microsoft.com/office/drawing/2014/main" id="{302C0153-E0F1-CAD2-294F-414B6D86E7F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6" name="Straight Connector 28475">
              <a:extLst>
                <a:ext uri="{FF2B5EF4-FFF2-40B4-BE49-F238E27FC236}">
                  <a16:creationId xmlns:a16="http://schemas.microsoft.com/office/drawing/2014/main" id="{45EE2175-8972-BCE7-4548-E1D92C0F850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7" name="Straight Connector 28476">
              <a:extLst>
                <a:ext uri="{FF2B5EF4-FFF2-40B4-BE49-F238E27FC236}">
                  <a16:creationId xmlns:a16="http://schemas.microsoft.com/office/drawing/2014/main" id="{B71E0915-02DF-2404-EA2C-AC5B4390913E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8" name="Straight Connector 28477">
              <a:extLst>
                <a:ext uri="{FF2B5EF4-FFF2-40B4-BE49-F238E27FC236}">
                  <a16:creationId xmlns:a16="http://schemas.microsoft.com/office/drawing/2014/main" id="{A8BF01E2-4B35-2FBA-B94A-A8374692DAB0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9" name="Straight Connector 28478">
              <a:extLst>
                <a:ext uri="{FF2B5EF4-FFF2-40B4-BE49-F238E27FC236}">
                  <a16:creationId xmlns:a16="http://schemas.microsoft.com/office/drawing/2014/main" id="{71AD070C-B91D-9F2B-22D2-C27C7D9FA00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480" name="Freeform 561">
            <a:extLst>
              <a:ext uri="{FF2B5EF4-FFF2-40B4-BE49-F238E27FC236}">
                <a16:creationId xmlns:a16="http://schemas.microsoft.com/office/drawing/2014/main" id="{51474B2A-CFAF-CB71-501B-90D6DDF59EBE}"/>
              </a:ext>
            </a:extLst>
          </p:cNvPr>
          <p:cNvSpPr/>
          <p:nvPr/>
        </p:nvSpPr>
        <p:spPr>
          <a:xfrm>
            <a:off x="9417994" y="107432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481" name="TextBox 28480">
            <a:extLst>
              <a:ext uri="{FF2B5EF4-FFF2-40B4-BE49-F238E27FC236}">
                <a16:creationId xmlns:a16="http://schemas.microsoft.com/office/drawing/2014/main" id="{D62C13BB-82EF-A9ED-D5C0-ACB408D122EA}"/>
              </a:ext>
            </a:extLst>
          </p:cNvPr>
          <p:cNvSpPr txBox="1"/>
          <p:nvPr/>
        </p:nvSpPr>
        <p:spPr>
          <a:xfrm>
            <a:off x="9304382" y="114347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national or global ISP</a:t>
            </a:r>
          </a:p>
        </p:txBody>
      </p:sp>
      <p:sp>
        <p:nvSpPr>
          <p:cNvPr id="28482" name="Rectangle 28481">
            <a:extLst>
              <a:ext uri="{FF2B5EF4-FFF2-40B4-BE49-F238E27FC236}">
                <a16:creationId xmlns:a16="http://schemas.microsoft.com/office/drawing/2014/main" id="{3F93AB32-EA10-4407-32A0-A528B458CB80}"/>
              </a:ext>
            </a:extLst>
          </p:cNvPr>
          <p:cNvSpPr/>
          <p:nvPr/>
        </p:nvSpPr>
        <p:spPr>
          <a:xfrm>
            <a:off x="9156249" y="297018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83" name="TextBox 28482">
            <a:extLst>
              <a:ext uri="{FF2B5EF4-FFF2-40B4-BE49-F238E27FC236}">
                <a16:creationId xmlns:a16="http://schemas.microsoft.com/office/drawing/2014/main" id="{CD8070E3-303B-1E36-E2E3-CF3444470D20}"/>
              </a:ext>
            </a:extLst>
          </p:cNvPr>
          <p:cNvSpPr txBox="1"/>
          <p:nvPr/>
        </p:nvSpPr>
        <p:spPr>
          <a:xfrm>
            <a:off x="8643343" y="274019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local or regional ISP</a:t>
            </a:r>
          </a:p>
        </p:txBody>
      </p:sp>
      <p:sp>
        <p:nvSpPr>
          <p:cNvPr id="28484" name="TextBox 28483">
            <a:extLst>
              <a:ext uri="{FF2B5EF4-FFF2-40B4-BE49-F238E27FC236}">
                <a16:creationId xmlns:a16="http://schemas.microsoft.com/office/drawing/2014/main" id="{4D4D39B9-3F10-525F-3D68-E1B6F0DFA97F}"/>
              </a:ext>
            </a:extLst>
          </p:cNvPr>
          <p:cNvSpPr txBox="1"/>
          <p:nvPr/>
        </p:nvSpPr>
        <p:spPr>
          <a:xfrm>
            <a:off x="10794948" y="397021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/>
              <a:t>network</a:t>
            </a:r>
          </a:p>
        </p:txBody>
      </p:sp>
      <p:sp>
        <p:nvSpPr>
          <p:cNvPr id="28485" name="TextBox 28484">
            <a:extLst>
              <a:ext uri="{FF2B5EF4-FFF2-40B4-BE49-F238E27FC236}">
                <a16:creationId xmlns:a16="http://schemas.microsoft.com/office/drawing/2014/main" id="{65E86F60-17D1-B888-ABD7-E97D62DE294D}"/>
              </a:ext>
            </a:extLst>
          </p:cNvPr>
          <p:cNvSpPr txBox="1"/>
          <p:nvPr/>
        </p:nvSpPr>
        <p:spPr>
          <a:xfrm>
            <a:off x="9940199" y="352052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/>
              <a:t>network</a:t>
            </a:r>
            <a:endParaRPr lang="en-US" sz="1000"/>
          </a:p>
        </p:txBody>
      </p:sp>
      <p:grpSp>
        <p:nvGrpSpPr>
          <p:cNvPr id="28486" name="Group 28485">
            <a:extLst>
              <a:ext uri="{FF2B5EF4-FFF2-40B4-BE49-F238E27FC236}">
                <a16:creationId xmlns:a16="http://schemas.microsoft.com/office/drawing/2014/main" id="{2A472A21-449E-1EB3-32CF-0CD0653A3194}"/>
              </a:ext>
            </a:extLst>
          </p:cNvPr>
          <p:cNvGrpSpPr/>
          <p:nvPr/>
        </p:nvGrpSpPr>
        <p:grpSpPr>
          <a:xfrm>
            <a:off x="7439419" y="1419605"/>
            <a:ext cx="3578867" cy="3640283"/>
            <a:chOff x="7562238" y="2127325"/>
            <a:chExt cx="3578867" cy="3640283"/>
          </a:xfrm>
        </p:grpSpPr>
        <p:cxnSp>
          <p:nvCxnSpPr>
            <p:cNvPr id="28487" name="Straight Connector 28486">
              <a:extLst>
                <a:ext uri="{FF2B5EF4-FFF2-40B4-BE49-F238E27FC236}">
                  <a16:creationId xmlns:a16="http://schemas.microsoft.com/office/drawing/2014/main" id="{0E38E1E8-153C-753C-CA91-A413840409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88" name="Straight Connector 28487">
              <a:extLst>
                <a:ext uri="{FF2B5EF4-FFF2-40B4-BE49-F238E27FC236}">
                  <a16:creationId xmlns:a16="http://schemas.microsoft.com/office/drawing/2014/main" id="{1EBEA097-A3A3-5F4F-069F-DC457C2663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89" name="Straight Connector 28488">
              <a:extLst>
                <a:ext uri="{FF2B5EF4-FFF2-40B4-BE49-F238E27FC236}">
                  <a16:creationId xmlns:a16="http://schemas.microsoft.com/office/drawing/2014/main" id="{9E609012-CAF2-9336-9E2A-3873DE5E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0" name="Straight Connector 28489">
              <a:extLst>
                <a:ext uri="{FF2B5EF4-FFF2-40B4-BE49-F238E27FC236}">
                  <a16:creationId xmlns:a16="http://schemas.microsoft.com/office/drawing/2014/main" id="{E3377402-6956-87DA-2DB8-197A7D86F3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1" name="Straight Connector 28490">
              <a:extLst>
                <a:ext uri="{FF2B5EF4-FFF2-40B4-BE49-F238E27FC236}">
                  <a16:creationId xmlns:a16="http://schemas.microsoft.com/office/drawing/2014/main" id="{03876B34-9850-3A14-6D41-1013F9BE5B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2" name="Straight Connector 28491">
              <a:extLst>
                <a:ext uri="{FF2B5EF4-FFF2-40B4-BE49-F238E27FC236}">
                  <a16:creationId xmlns:a16="http://schemas.microsoft.com/office/drawing/2014/main" id="{73FACA51-06CA-DEFF-F021-BDF077A6B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3" name="Straight Connector 28492">
              <a:extLst>
                <a:ext uri="{FF2B5EF4-FFF2-40B4-BE49-F238E27FC236}">
                  <a16:creationId xmlns:a16="http://schemas.microsoft.com/office/drawing/2014/main" id="{BE302393-957B-B102-8B15-67F594188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4" name="Straight Connector 28493">
              <a:extLst>
                <a:ext uri="{FF2B5EF4-FFF2-40B4-BE49-F238E27FC236}">
                  <a16:creationId xmlns:a16="http://schemas.microsoft.com/office/drawing/2014/main" id="{B51478DA-9C79-5145-86BB-E1D1D9D67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5" name="Straight Connector 28494">
              <a:extLst>
                <a:ext uri="{FF2B5EF4-FFF2-40B4-BE49-F238E27FC236}">
                  <a16:creationId xmlns:a16="http://schemas.microsoft.com/office/drawing/2014/main" id="{5C8D1377-3764-B00C-2C94-B42C6BDC439A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6" name="Straight Connector 28495">
              <a:extLst>
                <a:ext uri="{FF2B5EF4-FFF2-40B4-BE49-F238E27FC236}">
                  <a16:creationId xmlns:a16="http://schemas.microsoft.com/office/drawing/2014/main" id="{3787C7FC-795F-560D-1E68-4EA67E8106C7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7" name="Straight Connector 28496">
              <a:extLst>
                <a:ext uri="{FF2B5EF4-FFF2-40B4-BE49-F238E27FC236}">
                  <a16:creationId xmlns:a16="http://schemas.microsoft.com/office/drawing/2014/main" id="{9EEB95C9-FD79-E601-8697-D7E6567DC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98" name="Group 28497">
              <a:extLst>
                <a:ext uri="{FF2B5EF4-FFF2-40B4-BE49-F238E27FC236}">
                  <a16:creationId xmlns:a16="http://schemas.microsoft.com/office/drawing/2014/main" id="{7C649174-629F-7423-DE2F-217C946D8AEC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28499" name="Group 28498">
                <a:extLst>
                  <a:ext uri="{FF2B5EF4-FFF2-40B4-BE49-F238E27FC236}">
                    <a16:creationId xmlns:a16="http://schemas.microsoft.com/office/drawing/2014/main" id="{4E8D9A8A-DB3A-C0B6-8071-FD38AB7FB4B9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8504" name="Line 428">
                  <a:extLst>
                    <a:ext uri="{FF2B5EF4-FFF2-40B4-BE49-F238E27FC236}">
                      <a16:creationId xmlns:a16="http://schemas.microsoft.com/office/drawing/2014/main" id="{B1B83BDD-09CE-D62E-B31E-0D517FD817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505" name="Line 430">
                  <a:extLst>
                    <a:ext uri="{FF2B5EF4-FFF2-40B4-BE49-F238E27FC236}">
                      <a16:creationId xmlns:a16="http://schemas.microsoft.com/office/drawing/2014/main" id="{C4AACDC7-C9DC-2980-6D83-635E66CBAD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506" name="Line 431">
                  <a:extLst>
                    <a:ext uri="{FF2B5EF4-FFF2-40B4-BE49-F238E27FC236}">
                      <a16:creationId xmlns:a16="http://schemas.microsoft.com/office/drawing/2014/main" id="{A14D77BB-FDA2-5102-8192-DB9B6C4A3E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07" name="Line 432">
                  <a:extLst>
                    <a:ext uri="{FF2B5EF4-FFF2-40B4-BE49-F238E27FC236}">
                      <a16:creationId xmlns:a16="http://schemas.microsoft.com/office/drawing/2014/main" id="{245AB4F8-8DEE-D4C7-F2E2-049D0BE42A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08" name="Line 433">
                  <a:extLst>
                    <a:ext uri="{FF2B5EF4-FFF2-40B4-BE49-F238E27FC236}">
                      <a16:creationId xmlns:a16="http://schemas.microsoft.com/office/drawing/2014/main" id="{02B4F17B-AEDA-0B9C-2CB7-03690349A3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09" name="Line 435">
                  <a:extLst>
                    <a:ext uri="{FF2B5EF4-FFF2-40B4-BE49-F238E27FC236}">
                      <a16:creationId xmlns:a16="http://schemas.microsoft.com/office/drawing/2014/main" id="{BF79CC5C-204B-902A-71B0-876431FE15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10" name="Line 436">
                  <a:extLst>
                    <a:ext uri="{FF2B5EF4-FFF2-40B4-BE49-F238E27FC236}">
                      <a16:creationId xmlns:a16="http://schemas.microsoft.com/office/drawing/2014/main" id="{EDFE15C8-5000-1CB1-5153-CA11279018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11" name="Line 439">
                  <a:extLst>
                    <a:ext uri="{FF2B5EF4-FFF2-40B4-BE49-F238E27FC236}">
                      <a16:creationId xmlns:a16="http://schemas.microsoft.com/office/drawing/2014/main" id="{A0A8983F-3A08-D141-88AC-3052D242CB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12" name="Line 440">
                  <a:extLst>
                    <a:ext uri="{FF2B5EF4-FFF2-40B4-BE49-F238E27FC236}">
                      <a16:creationId xmlns:a16="http://schemas.microsoft.com/office/drawing/2014/main" id="{1383D5DD-DE4A-EF43-DE15-8EF55FD3A8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13" name="Line 441">
                  <a:extLst>
                    <a:ext uri="{FF2B5EF4-FFF2-40B4-BE49-F238E27FC236}">
                      <a16:creationId xmlns:a16="http://schemas.microsoft.com/office/drawing/2014/main" id="{1CBA4F2B-2F70-AD10-7BB6-82A067E12F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14" name="Line 443">
                  <a:extLst>
                    <a:ext uri="{FF2B5EF4-FFF2-40B4-BE49-F238E27FC236}">
                      <a16:creationId xmlns:a16="http://schemas.microsoft.com/office/drawing/2014/main" id="{6E855439-2F2F-B039-B501-54EE5DC464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15" name="Line 449">
                  <a:extLst>
                    <a:ext uri="{FF2B5EF4-FFF2-40B4-BE49-F238E27FC236}">
                      <a16:creationId xmlns:a16="http://schemas.microsoft.com/office/drawing/2014/main" id="{4097BE0C-44CE-8104-8F8E-AB57A7C04E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16" name="Line 428">
                  <a:extLst>
                    <a:ext uri="{FF2B5EF4-FFF2-40B4-BE49-F238E27FC236}">
                      <a16:creationId xmlns:a16="http://schemas.microsoft.com/office/drawing/2014/main" id="{F848D494-CBD4-2A8E-4AA2-DB7BD7279D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517" name="Line 440">
                  <a:extLst>
                    <a:ext uri="{FF2B5EF4-FFF2-40B4-BE49-F238E27FC236}">
                      <a16:creationId xmlns:a16="http://schemas.microsoft.com/office/drawing/2014/main" id="{A9716977-649A-C111-2A16-0F02686ECB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28518" name="Straight Connector 28517">
                  <a:extLst>
                    <a:ext uri="{FF2B5EF4-FFF2-40B4-BE49-F238E27FC236}">
                      <a16:creationId xmlns:a16="http://schemas.microsoft.com/office/drawing/2014/main" id="{BE23D0C4-4906-C4EE-6940-4A37591FDAFA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19" name="Straight Connector 28518">
                  <a:extLst>
                    <a:ext uri="{FF2B5EF4-FFF2-40B4-BE49-F238E27FC236}">
                      <a16:creationId xmlns:a16="http://schemas.microsoft.com/office/drawing/2014/main" id="{F886A204-52F7-392A-DDBB-CDD7A47A5568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0" name="Straight Connector 28519">
                  <a:extLst>
                    <a:ext uri="{FF2B5EF4-FFF2-40B4-BE49-F238E27FC236}">
                      <a16:creationId xmlns:a16="http://schemas.microsoft.com/office/drawing/2014/main" id="{49F2B380-6193-3B50-6968-5D751703CEFB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1" name="Straight Connector 28520">
                  <a:extLst>
                    <a:ext uri="{FF2B5EF4-FFF2-40B4-BE49-F238E27FC236}">
                      <a16:creationId xmlns:a16="http://schemas.microsoft.com/office/drawing/2014/main" id="{C85388DA-EFED-89B9-8B0C-590F64A20B72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2" name="Straight Connector 28521">
                  <a:extLst>
                    <a:ext uri="{FF2B5EF4-FFF2-40B4-BE49-F238E27FC236}">
                      <a16:creationId xmlns:a16="http://schemas.microsoft.com/office/drawing/2014/main" id="{B4A113CF-011B-F65F-0B0F-AF1903C299D6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3" name="Straight Connector 28522">
                  <a:extLst>
                    <a:ext uri="{FF2B5EF4-FFF2-40B4-BE49-F238E27FC236}">
                      <a16:creationId xmlns:a16="http://schemas.microsoft.com/office/drawing/2014/main" id="{25A26AFF-A9E2-7E45-47E6-A5641B3961B1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4" name="Straight Connector 28523">
                  <a:extLst>
                    <a:ext uri="{FF2B5EF4-FFF2-40B4-BE49-F238E27FC236}">
                      <a16:creationId xmlns:a16="http://schemas.microsoft.com/office/drawing/2014/main" id="{56114FBE-C30C-6597-4731-F39F0CDB4F3C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5" name="Straight Connector 28524">
                  <a:extLst>
                    <a:ext uri="{FF2B5EF4-FFF2-40B4-BE49-F238E27FC236}">
                      <a16:creationId xmlns:a16="http://schemas.microsoft.com/office/drawing/2014/main" id="{38914E36-25A7-FB85-A427-6B838BADE399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26" name="Line 541">
                  <a:extLst>
                    <a:ext uri="{FF2B5EF4-FFF2-40B4-BE49-F238E27FC236}">
                      <a16:creationId xmlns:a16="http://schemas.microsoft.com/office/drawing/2014/main" id="{5D1FE88B-222A-61CB-0DF7-99A8074A1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27" name="Line 424">
                  <a:extLst>
                    <a:ext uri="{FF2B5EF4-FFF2-40B4-BE49-F238E27FC236}">
                      <a16:creationId xmlns:a16="http://schemas.microsoft.com/office/drawing/2014/main" id="{3433B80C-BA4E-0E8E-4AA6-5BB395985D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8500" name="Picture 778" descr="antenna_radiation_stylized">
                <a:extLst>
                  <a:ext uri="{FF2B5EF4-FFF2-40B4-BE49-F238E27FC236}">
                    <a16:creationId xmlns:a16="http://schemas.microsoft.com/office/drawing/2014/main" id="{0B8EEF8D-DAE7-A558-2707-076220A21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01" name="Picture 781" descr="antenna_radiation_stylized">
                <a:extLst>
                  <a:ext uri="{FF2B5EF4-FFF2-40B4-BE49-F238E27FC236}">
                    <a16:creationId xmlns:a16="http://schemas.microsoft.com/office/drawing/2014/main" id="{F7C3B9CE-A76D-B923-0170-6084934B5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02" name="Picture 799" descr="cell_tower_radiation copy">
                <a:extLst>
                  <a:ext uri="{FF2B5EF4-FFF2-40B4-BE49-F238E27FC236}">
                    <a16:creationId xmlns:a16="http://schemas.microsoft.com/office/drawing/2014/main" id="{7FABDF32-E484-BE6D-F1AC-073B9CAE11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03" name="Oval 800">
                <a:extLst>
                  <a:ext uri="{FF2B5EF4-FFF2-40B4-BE49-F238E27FC236}">
                    <a16:creationId xmlns:a16="http://schemas.microsoft.com/office/drawing/2014/main" id="{3F9C9FB8-E5CC-0D18-0A8B-21CBA74B8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8528" name="Group 28527">
            <a:extLst>
              <a:ext uri="{FF2B5EF4-FFF2-40B4-BE49-F238E27FC236}">
                <a16:creationId xmlns:a16="http://schemas.microsoft.com/office/drawing/2014/main" id="{7A375651-0687-C79A-D048-5F08CE6EDFBD}"/>
              </a:ext>
            </a:extLst>
          </p:cNvPr>
          <p:cNvGrpSpPr/>
          <p:nvPr/>
        </p:nvGrpSpPr>
        <p:grpSpPr>
          <a:xfrm>
            <a:off x="7291253" y="1184192"/>
            <a:ext cx="1909777" cy="938011"/>
            <a:chOff x="7432700" y="1830405"/>
            <a:chExt cx="1909777" cy="938011"/>
          </a:xfrm>
        </p:grpSpPr>
        <p:grpSp>
          <p:nvGrpSpPr>
            <p:cNvPr id="28529" name="Group 652">
              <a:extLst>
                <a:ext uri="{FF2B5EF4-FFF2-40B4-BE49-F238E27FC236}">
                  <a16:creationId xmlns:a16="http://schemas.microsoft.com/office/drawing/2014/main" id="{6838E9D2-BD7D-A5D9-8BD0-919DDDF5D2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28560" name="Picture 653" descr="iphone_stylized_small">
                <a:extLst>
                  <a:ext uri="{FF2B5EF4-FFF2-40B4-BE49-F238E27FC236}">
                    <a16:creationId xmlns:a16="http://schemas.microsoft.com/office/drawing/2014/main" id="{A7579C99-96FC-1176-D5AC-E583738DD8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61" name="Picture 654" descr="antenna_radiation_stylized">
                <a:extLst>
                  <a:ext uri="{FF2B5EF4-FFF2-40B4-BE49-F238E27FC236}">
                    <a16:creationId xmlns:a16="http://schemas.microsoft.com/office/drawing/2014/main" id="{C814D1E3-3621-7621-50CE-766C947B70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530" name="Group 28529">
              <a:extLst>
                <a:ext uri="{FF2B5EF4-FFF2-40B4-BE49-F238E27FC236}">
                  <a16:creationId xmlns:a16="http://schemas.microsoft.com/office/drawing/2014/main" id="{1FFE0543-6BD2-B985-801B-4F4D42194F5B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28537" name="Picture 1017" descr="antenna_stylized">
                <a:extLst>
                  <a:ext uri="{FF2B5EF4-FFF2-40B4-BE49-F238E27FC236}">
                    <a16:creationId xmlns:a16="http://schemas.microsoft.com/office/drawing/2014/main" id="{0C946F82-8DC9-DFB3-7DD2-5BDC565D20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38" name="Picture 1018" descr="laptop_keyboard">
                <a:extLst>
                  <a:ext uri="{FF2B5EF4-FFF2-40B4-BE49-F238E27FC236}">
                    <a16:creationId xmlns:a16="http://schemas.microsoft.com/office/drawing/2014/main" id="{9C172892-EFE2-A704-F7BC-4B2E7D6AD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39" name="Freeform 1019">
                <a:extLst>
                  <a:ext uri="{FF2B5EF4-FFF2-40B4-BE49-F238E27FC236}">
                    <a16:creationId xmlns:a16="http://schemas.microsoft.com/office/drawing/2014/main" id="{F1577A89-1EDE-0F4C-6D52-B2D1E7F86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8540" name="Picture 1020" descr="screen">
                <a:extLst>
                  <a:ext uri="{FF2B5EF4-FFF2-40B4-BE49-F238E27FC236}">
                    <a16:creationId xmlns:a16="http://schemas.microsoft.com/office/drawing/2014/main" id="{5F752770-C2AF-580F-071C-4AC7FE0EF6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41" name="Freeform 1021">
                <a:extLst>
                  <a:ext uri="{FF2B5EF4-FFF2-40B4-BE49-F238E27FC236}">
                    <a16:creationId xmlns:a16="http://schemas.microsoft.com/office/drawing/2014/main" id="{4AF7EA0E-5C05-5B37-56BC-3DD1AF2F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2" name="Freeform 1022">
                <a:extLst>
                  <a:ext uri="{FF2B5EF4-FFF2-40B4-BE49-F238E27FC236}">
                    <a16:creationId xmlns:a16="http://schemas.microsoft.com/office/drawing/2014/main" id="{965BBB1A-F047-8D45-4B38-17EB0E70E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3" name="Freeform 1023">
                <a:extLst>
                  <a:ext uri="{FF2B5EF4-FFF2-40B4-BE49-F238E27FC236}">
                    <a16:creationId xmlns:a16="http://schemas.microsoft.com/office/drawing/2014/main" id="{87BF66DC-9574-4EA9-C66A-F69C959B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4" name="Freeform 1024">
                <a:extLst>
                  <a:ext uri="{FF2B5EF4-FFF2-40B4-BE49-F238E27FC236}">
                    <a16:creationId xmlns:a16="http://schemas.microsoft.com/office/drawing/2014/main" id="{C32C12B1-00A5-7682-2CDA-3D137B00F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5" name="Freeform 1025">
                <a:extLst>
                  <a:ext uri="{FF2B5EF4-FFF2-40B4-BE49-F238E27FC236}">
                    <a16:creationId xmlns:a16="http://schemas.microsoft.com/office/drawing/2014/main" id="{BFFD21D7-E199-E5BA-EF9C-E74D042A5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6" name="Freeform 1026">
                <a:extLst>
                  <a:ext uri="{FF2B5EF4-FFF2-40B4-BE49-F238E27FC236}">
                    <a16:creationId xmlns:a16="http://schemas.microsoft.com/office/drawing/2014/main" id="{F3452308-6F12-4C21-2344-9E26552E8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547" name="Group 1027">
                <a:extLst>
                  <a:ext uri="{FF2B5EF4-FFF2-40B4-BE49-F238E27FC236}">
                    <a16:creationId xmlns:a16="http://schemas.microsoft.com/office/drawing/2014/main" id="{04E496AB-CBC6-7F78-19B1-590C71489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28554" name="Freeform 1028">
                  <a:extLst>
                    <a:ext uri="{FF2B5EF4-FFF2-40B4-BE49-F238E27FC236}">
                      <a16:creationId xmlns:a16="http://schemas.microsoft.com/office/drawing/2014/main" id="{2A50D465-B1A0-0CA3-CA19-11AA3914B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55" name="Freeform 1029">
                  <a:extLst>
                    <a:ext uri="{FF2B5EF4-FFF2-40B4-BE49-F238E27FC236}">
                      <a16:creationId xmlns:a16="http://schemas.microsoft.com/office/drawing/2014/main" id="{1B4CE001-1A1B-8659-0083-A914F823E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56" name="Freeform 1030">
                  <a:extLst>
                    <a:ext uri="{FF2B5EF4-FFF2-40B4-BE49-F238E27FC236}">
                      <a16:creationId xmlns:a16="http://schemas.microsoft.com/office/drawing/2014/main" id="{4D666032-72F6-0655-6C5C-969D1EE0EB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57" name="Freeform 1031">
                  <a:extLst>
                    <a:ext uri="{FF2B5EF4-FFF2-40B4-BE49-F238E27FC236}">
                      <a16:creationId xmlns:a16="http://schemas.microsoft.com/office/drawing/2014/main" id="{43CC5C98-05F5-597A-8175-1BFC8CD22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58" name="Freeform 1032">
                  <a:extLst>
                    <a:ext uri="{FF2B5EF4-FFF2-40B4-BE49-F238E27FC236}">
                      <a16:creationId xmlns:a16="http://schemas.microsoft.com/office/drawing/2014/main" id="{C50B70B2-C837-70A1-3136-CE1552296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59" name="Freeform 1033">
                  <a:extLst>
                    <a:ext uri="{FF2B5EF4-FFF2-40B4-BE49-F238E27FC236}">
                      <a16:creationId xmlns:a16="http://schemas.microsoft.com/office/drawing/2014/main" id="{428BD936-FE90-4D81-FB39-151A452595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548" name="Freeform 1034">
                <a:extLst>
                  <a:ext uri="{FF2B5EF4-FFF2-40B4-BE49-F238E27FC236}">
                    <a16:creationId xmlns:a16="http://schemas.microsoft.com/office/drawing/2014/main" id="{513300DA-67A9-EC93-E3DA-6F0048828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9" name="Freeform 1035">
                <a:extLst>
                  <a:ext uri="{FF2B5EF4-FFF2-40B4-BE49-F238E27FC236}">
                    <a16:creationId xmlns:a16="http://schemas.microsoft.com/office/drawing/2014/main" id="{F275B1C3-4D4F-7A51-4671-4BA30116B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0" name="Freeform 1036">
                <a:extLst>
                  <a:ext uri="{FF2B5EF4-FFF2-40B4-BE49-F238E27FC236}">
                    <a16:creationId xmlns:a16="http://schemas.microsoft.com/office/drawing/2014/main" id="{5134260F-E78C-61C3-CBBA-EA33186C0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1" name="Freeform 1037">
                <a:extLst>
                  <a:ext uri="{FF2B5EF4-FFF2-40B4-BE49-F238E27FC236}">
                    <a16:creationId xmlns:a16="http://schemas.microsoft.com/office/drawing/2014/main" id="{1BABC844-0994-18F4-F653-46323C0A0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2" name="Freeform 1038">
                <a:extLst>
                  <a:ext uri="{FF2B5EF4-FFF2-40B4-BE49-F238E27FC236}">
                    <a16:creationId xmlns:a16="http://schemas.microsoft.com/office/drawing/2014/main" id="{16C7C213-38C7-D3F7-7561-1E4D3C6DC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3" name="Freeform 1039">
                <a:extLst>
                  <a:ext uri="{FF2B5EF4-FFF2-40B4-BE49-F238E27FC236}">
                    <a16:creationId xmlns:a16="http://schemas.microsoft.com/office/drawing/2014/main" id="{E76E7A84-FE07-1303-303D-9F59BF79834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531" name="Group 28530">
              <a:extLst>
                <a:ext uri="{FF2B5EF4-FFF2-40B4-BE49-F238E27FC236}">
                  <a16:creationId xmlns:a16="http://schemas.microsoft.com/office/drawing/2014/main" id="{E3504D91-16B4-9638-1E86-A41FAE325097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28535" name="Picture 568" descr="light2.png">
                <a:extLst>
                  <a:ext uri="{FF2B5EF4-FFF2-40B4-BE49-F238E27FC236}">
                    <a16:creationId xmlns:a16="http://schemas.microsoft.com/office/drawing/2014/main" id="{BF40CA4B-A6B9-A1D1-7AF0-A1E650221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36" name="Picture 1017" descr="antenna_stylized">
                <a:extLst>
                  <a:ext uri="{FF2B5EF4-FFF2-40B4-BE49-F238E27FC236}">
                    <a16:creationId xmlns:a16="http://schemas.microsoft.com/office/drawing/2014/main" id="{BA021490-074A-2C45-A5E7-A42DC352A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532" name="Group 28531">
              <a:extLst>
                <a:ext uri="{FF2B5EF4-FFF2-40B4-BE49-F238E27FC236}">
                  <a16:creationId xmlns:a16="http://schemas.microsoft.com/office/drawing/2014/main" id="{ACE9A631-3B74-6C34-733D-AC0FF3F919B1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28533" name="Picture 603" descr="car_icon_small">
                <a:extLst>
                  <a:ext uri="{FF2B5EF4-FFF2-40B4-BE49-F238E27FC236}">
                    <a16:creationId xmlns:a16="http://schemas.microsoft.com/office/drawing/2014/main" id="{5F2BC99F-C4FE-A851-985C-315544018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34" name="Picture 1017" descr="antenna_stylized">
                <a:extLst>
                  <a:ext uri="{FF2B5EF4-FFF2-40B4-BE49-F238E27FC236}">
                    <a16:creationId xmlns:a16="http://schemas.microsoft.com/office/drawing/2014/main" id="{241F8EB8-1803-6E11-480A-F947573182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562" name="Group 28561">
            <a:extLst>
              <a:ext uri="{FF2B5EF4-FFF2-40B4-BE49-F238E27FC236}">
                <a16:creationId xmlns:a16="http://schemas.microsoft.com/office/drawing/2014/main" id="{FA5FC4C5-7F86-AF5D-B55B-D2F325677782}"/>
              </a:ext>
            </a:extLst>
          </p:cNvPr>
          <p:cNvGrpSpPr/>
          <p:nvPr/>
        </p:nvGrpSpPr>
        <p:grpSpPr>
          <a:xfrm>
            <a:off x="7345697" y="2649891"/>
            <a:ext cx="857739" cy="583764"/>
            <a:chOff x="7487144" y="3296104"/>
            <a:chExt cx="857739" cy="583764"/>
          </a:xfrm>
        </p:grpSpPr>
        <p:grpSp>
          <p:nvGrpSpPr>
            <p:cNvPr id="28563" name="Group 28562">
              <a:extLst>
                <a:ext uri="{FF2B5EF4-FFF2-40B4-BE49-F238E27FC236}">
                  <a16:creationId xmlns:a16="http://schemas.microsoft.com/office/drawing/2014/main" id="{34CEC1D0-AF8D-6E34-AC69-6FD0FA736876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570" name="Picture 1115" descr="antenna_stylized">
                <a:extLst>
                  <a:ext uri="{FF2B5EF4-FFF2-40B4-BE49-F238E27FC236}">
                    <a16:creationId xmlns:a16="http://schemas.microsoft.com/office/drawing/2014/main" id="{8B80D523-1C88-003D-A5F0-984165FB1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71" name="Picture 1116" descr="laptop_keyboard">
                <a:extLst>
                  <a:ext uri="{FF2B5EF4-FFF2-40B4-BE49-F238E27FC236}">
                    <a16:creationId xmlns:a16="http://schemas.microsoft.com/office/drawing/2014/main" id="{C85FD1C5-7EF3-123E-D074-C9939B720E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72" name="Freeform 1117">
                <a:extLst>
                  <a:ext uri="{FF2B5EF4-FFF2-40B4-BE49-F238E27FC236}">
                    <a16:creationId xmlns:a16="http://schemas.microsoft.com/office/drawing/2014/main" id="{A0015288-DAD5-4A45-CC99-08B6DCA77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8573" name="Picture 1118" descr="screen">
                <a:extLst>
                  <a:ext uri="{FF2B5EF4-FFF2-40B4-BE49-F238E27FC236}">
                    <a16:creationId xmlns:a16="http://schemas.microsoft.com/office/drawing/2014/main" id="{9AB26D95-22EC-9B4E-6436-20B408F63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74" name="Freeform 1119">
                <a:extLst>
                  <a:ext uri="{FF2B5EF4-FFF2-40B4-BE49-F238E27FC236}">
                    <a16:creationId xmlns:a16="http://schemas.microsoft.com/office/drawing/2014/main" id="{CB11241D-2D74-0578-C921-60B41EC30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5" name="Freeform 1120">
                <a:extLst>
                  <a:ext uri="{FF2B5EF4-FFF2-40B4-BE49-F238E27FC236}">
                    <a16:creationId xmlns:a16="http://schemas.microsoft.com/office/drawing/2014/main" id="{60BC7CCA-B968-CDFB-07CE-708A202C9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6" name="Freeform 1121">
                <a:extLst>
                  <a:ext uri="{FF2B5EF4-FFF2-40B4-BE49-F238E27FC236}">
                    <a16:creationId xmlns:a16="http://schemas.microsoft.com/office/drawing/2014/main" id="{0C0C537F-7FB5-EBA2-5201-33DB7D96C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7" name="Freeform 1122">
                <a:extLst>
                  <a:ext uri="{FF2B5EF4-FFF2-40B4-BE49-F238E27FC236}">
                    <a16:creationId xmlns:a16="http://schemas.microsoft.com/office/drawing/2014/main" id="{0E0C2A02-6F1A-6F7F-6121-0D70DDFB9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8" name="Freeform 1123">
                <a:extLst>
                  <a:ext uri="{FF2B5EF4-FFF2-40B4-BE49-F238E27FC236}">
                    <a16:creationId xmlns:a16="http://schemas.microsoft.com/office/drawing/2014/main" id="{DE047B0F-655D-BC1F-97A3-46500D0B8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9" name="Freeform 1124">
                <a:extLst>
                  <a:ext uri="{FF2B5EF4-FFF2-40B4-BE49-F238E27FC236}">
                    <a16:creationId xmlns:a16="http://schemas.microsoft.com/office/drawing/2014/main" id="{49826A8C-B84C-0DB8-5902-8ED22FB3C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580" name="Group 1125">
                <a:extLst>
                  <a:ext uri="{FF2B5EF4-FFF2-40B4-BE49-F238E27FC236}">
                    <a16:creationId xmlns:a16="http://schemas.microsoft.com/office/drawing/2014/main" id="{C4753F47-4A9B-3FB8-5365-EDD43E7F5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28587" name="Freeform 1126">
                  <a:extLst>
                    <a:ext uri="{FF2B5EF4-FFF2-40B4-BE49-F238E27FC236}">
                      <a16:creationId xmlns:a16="http://schemas.microsoft.com/office/drawing/2014/main" id="{C633CC54-E0A3-B937-4D9F-7BAB91FC3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88" name="Freeform 1127">
                  <a:extLst>
                    <a:ext uri="{FF2B5EF4-FFF2-40B4-BE49-F238E27FC236}">
                      <a16:creationId xmlns:a16="http://schemas.microsoft.com/office/drawing/2014/main" id="{BB9CAD27-AA15-2AA0-7A75-6ED8F31E5E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89" name="Freeform 1128">
                  <a:extLst>
                    <a:ext uri="{FF2B5EF4-FFF2-40B4-BE49-F238E27FC236}">
                      <a16:creationId xmlns:a16="http://schemas.microsoft.com/office/drawing/2014/main" id="{7C751AF3-65F4-80EB-486D-8D1A8FC2F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90" name="Freeform 1129">
                  <a:extLst>
                    <a:ext uri="{FF2B5EF4-FFF2-40B4-BE49-F238E27FC236}">
                      <a16:creationId xmlns:a16="http://schemas.microsoft.com/office/drawing/2014/main" id="{41801ABC-97AD-944C-31A4-4882EC723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91" name="Freeform 1130">
                  <a:extLst>
                    <a:ext uri="{FF2B5EF4-FFF2-40B4-BE49-F238E27FC236}">
                      <a16:creationId xmlns:a16="http://schemas.microsoft.com/office/drawing/2014/main" id="{6E151987-228E-0991-7785-BECCF0D7C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92" name="Freeform 1131">
                  <a:extLst>
                    <a:ext uri="{FF2B5EF4-FFF2-40B4-BE49-F238E27FC236}">
                      <a16:creationId xmlns:a16="http://schemas.microsoft.com/office/drawing/2014/main" id="{90F2EE22-8613-A7DA-AC02-21858A507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581" name="Freeform 1132">
                <a:extLst>
                  <a:ext uri="{FF2B5EF4-FFF2-40B4-BE49-F238E27FC236}">
                    <a16:creationId xmlns:a16="http://schemas.microsoft.com/office/drawing/2014/main" id="{EFA2E9BE-90B3-430B-3900-BC7E90D18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2" name="Freeform 1133">
                <a:extLst>
                  <a:ext uri="{FF2B5EF4-FFF2-40B4-BE49-F238E27FC236}">
                    <a16:creationId xmlns:a16="http://schemas.microsoft.com/office/drawing/2014/main" id="{D8724E69-B123-CC2F-A67B-FA308023F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3" name="Freeform 1134">
                <a:extLst>
                  <a:ext uri="{FF2B5EF4-FFF2-40B4-BE49-F238E27FC236}">
                    <a16:creationId xmlns:a16="http://schemas.microsoft.com/office/drawing/2014/main" id="{805467EC-AE5E-9004-1BB2-BA8F66424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4" name="Freeform 1135">
                <a:extLst>
                  <a:ext uri="{FF2B5EF4-FFF2-40B4-BE49-F238E27FC236}">
                    <a16:creationId xmlns:a16="http://schemas.microsoft.com/office/drawing/2014/main" id="{0DF9A372-6DFA-2708-2318-0A850D0FD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5" name="Freeform 1136">
                <a:extLst>
                  <a:ext uri="{FF2B5EF4-FFF2-40B4-BE49-F238E27FC236}">
                    <a16:creationId xmlns:a16="http://schemas.microsoft.com/office/drawing/2014/main" id="{86ED4C55-FF6A-AD54-FB43-C6FE36EB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6" name="Freeform 1137">
                <a:extLst>
                  <a:ext uri="{FF2B5EF4-FFF2-40B4-BE49-F238E27FC236}">
                    <a16:creationId xmlns:a16="http://schemas.microsoft.com/office/drawing/2014/main" id="{A6FA4AAA-CF61-C9B7-74FF-63787C172FD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564" name="Group 1139">
              <a:extLst>
                <a:ext uri="{FF2B5EF4-FFF2-40B4-BE49-F238E27FC236}">
                  <a16:creationId xmlns:a16="http://schemas.microsoft.com/office/drawing/2014/main" id="{8BBF441B-CD9C-3466-368C-E95EEA43F82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68" name="Picture 1140" descr="desktop_computer_stylized_medium">
                <a:extLst>
                  <a:ext uri="{FF2B5EF4-FFF2-40B4-BE49-F238E27FC236}">
                    <a16:creationId xmlns:a16="http://schemas.microsoft.com/office/drawing/2014/main" id="{F352C723-D9A1-E84E-81D5-340C5DDBA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69" name="Freeform 1141">
                <a:extLst>
                  <a:ext uri="{FF2B5EF4-FFF2-40B4-BE49-F238E27FC236}">
                    <a16:creationId xmlns:a16="http://schemas.microsoft.com/office/drawing/2014/main" id="{4735B4DD-0F50-A710-282A-984B13E4B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565" name="Group 28564">
              <a:extLst>
                <a:ext uri="{FF2B5EF4-FFF2-40B4-BE49-F238E27FC236}">
                  <a16:creationId xmlns:a16="http://schemas.microsoft.com/office/drawing/2014/main" id="{B2896836-8CD6-CACF-3D78-4785A8F4DE47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566" name="Picture 571" descr="fridge2.png">
                <a:extLst>
                  <a:ext uri="{FF2B5EF4-FFF2-40B4-BE49-F238E27FC236}">
                    <a16:creationId xmlns:a16="http://schemas.microsoft.com/office/drawing/2014/main" id="{AE0CC180-DFD4-D21C-6B05-50CDBF72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67" name="Picture 1115" descr="antenna_stylized">
                <a:extLst>
                  <a:ext uri="{FF2B5EF4-FFF2-40B4-BE49-F238E27FC236}">
                    <a16:creationId xmlns:a16="http://schemas.microsoft.com/office/drawing/2014/main" id="{107148F0-2058-3EA9-0862-39A27B8C33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593" name="Group 28592">
            <a:extLst>
              <a:ext uri="{FF2B5EF4-FFF2-40B4-BE49-F238E27FC236}">
                <a16:creationId xmlns:a16="http://schemas.microsoft.com/office/drawing/2014/main" id="{9566B9BE-6442-77C1-5263-3BFFBB955321}"/>
              </a:ext>
            </a:extLst>
          </p:cNvPr>
          <p:cNvGrpSpPr/>
          <p:nvPr/>
        </p:nvGrpSpPr>
        <p:grpSpPr>
          <a:xfrm>
            <a:off x="10917126" y="2752952"/>
            <a:ext cx="518448" cy="1212242"/>
            <a:chOff x="11058573" y="3399165"/>
            <a:chExt cx="518448" cy="1212242"/>
          </a:xfrm>
        </p:grpSpPr>
        <p:grpSp>
          <p:nvGrpSpPr>
            <p:cNvPr id="28594" name="Group 28593">
              <a:extLst>
                <a:ext uri="{FF2B5EF4-FFF2-40B4-BE49-F238E27FC236}">
                  <a16:creationId xmlns:a16="http://schemas.microsoft.com/office/drawing/2014/main" id="{582B8495-8243-091B-2BAB-E74373049ECB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28601" name="Straight Connector 28600">
                <a:extLst>
                  <a:ext uri="{FF2B5EF4-FFF2-40B4-BE49-F238E27FC236}">
                    <a16:creationId xmlns:a16="http://schemas.microsoft.com/office/drawing/2014/main" id="{6CCE35D8-1F23-60DE-2DE4-D3797349DE68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602" name="Group 28601">
                <a:extLst>
                  <a:ext uri="{FF2B5EF4-FFF2-40B4-BE49-F238E27FC236}">
                    <a16:creationId xmlns:a16="http://schemas.microsoft.com/office/drawing/2014/main" id="{49056429-9418-0600-8A46-0662065E022E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8603" name="Picture 28602" descr="server_rack.png">
                  <a:extLst>
                    <a:ext uri="{FF2B5EF4-FFF2-40B4-BE49-F238E27FC236}">
                      <a16:creationId xmlns:a16="http://schemas.microsoft.com/office/drawing/2014/main" id="{7CC3C95A-C6B2-C8D4-E9BE-8568A7F83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8604" name="Picture 28603" descr="server_rack.png">
                  <a:extLst>
                    <a:ext uri="{FF2B5EF4-FFF2-40B4-BE49-F238E27FC236}">
                      <a16:creationId xmlns:a16="http://schemas.microsoft.com/office/drawing/2014/main" id="{74CABECC-B620-2AF8-129D-FA569EC10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8605" name="Picture 28604" descr="server_rack.png">
                  <a:extLst>
                    <a:ext uri="{FF2B5EF4-FFF2-40B4-BE49-F238E27FC236}">
                      <a16:creationId xmlns:a16="http://schemas.microsoft.com/office/drawing/2014/main" id="{0AA6CB03-A63D-7B7E-31EA-02BB76447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595" name="Group 28594">
              <a:extLst>
                <a:ext uri="{FF2B5EF4-FFF2-40B4-BE49-F238E27FC236}">
                  <a16:creationId xmlns:a16="http://schemas.microsoft.com/office/drawing/2014/main" id="{9E8012CF-CFB7-4EC7-180C-47720CA138A6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28596" name="Straight Connector 28595">
                <a:extLst>
                  <a:ext uri="{FF2B5EF4-FFF2-40B4-BE49-F238E27FC236}">
                    <a16:creationId xmlns:a16="http://schemas.microsoft.com/office/drawing/2014/main" id="{85016223-AA8F-4417-1D65-85D0C0DFA644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597" name="Group 28596">
                <a:extLst>
                  <a:ext uri="{FF2B5EF4-FFF2-40B4-BE49-F238E27FC236}">
                    <a16:creationId xmlns:a16="http://schemas.microsoft.com/office/drawing/2014/main" id="{D3AC152B-2656-2302-ACE8-446363C9FD15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8598" name="Picture 28597" descr="server_rack.png">
                  <a:extLst>
                    <a:ext uri="{FF2B5EF4-FFF2-40B4-BE49-F238E27FC236}">
                      <a16:creationId xmlns:a16="http://schemas.microsoft.com/office/drawing/2014/main" id="{9C8B145F-9BB2-DEFC-E30E-7F08ED658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8599" name="Picture 28598" descr="server_rack.png">
                  <a:extLst>
                    <a:ext uri="{FF2B5EF4-FFF2-40B4-BE49-F238E27FC236}">
                      <a16:creationId xmlns:a16="http://schemas.microsoft.com/office/drawing/2014/main" id="{D243DC5F-BADB-A43B-A170-BC97BC155B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8600" name="Picture 28599" descr="server_rack.png">
                  <a:extLst>
                    <a:ext uri="{FF2B5EF4-FFF2-40B4-BE49-F238E27FC236}">
                      <a16:creationId xmlns:a16="http://schemas.microsoft.com/office/drawing/2014/main" id="{7CD236A7-2F18-E421-A8F8-D12CAA0A03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606" name="Group 950">
            <a:extLst>
              <a:ext uri="{FF2B5EF4-FFF2-40B4-BE49-F238E27FC236}">
                <a16:creationId xmlns:a16="http://schemas.microsoft.com/office/drawing/2014/main" id="{515BABA5-F8D2-4723-5275-8C90A6C2E60D}"/>
              </a:ext>
            </a:extLst>
          </p:cNvPr>
          <p:cNvGrpSpPr>
            <a:grpSpLocks/>
          </p:cNvGrpSpPr>
          <p:nvPr/>
        </p:nvGrpSpPr>
        <p:grpSpPr bwMode="auto">
          <a:xfrm>
            <a:off x="10141094" y="4598418"/>
            <a:ext cx="177192" cy="330833"/>
            <a:chOff x="4140" y="429"/>
            <a:chExt cx="1425" cy="2396"/>
          </a:xfrm>
        </p:grpSpPr>
        <p:sp>
          <p:nvSpPr>
            <p:cNvPr id="28607" name="Freeform 951">
              <a:extLst>
                <a:ext uri="{FF2B5EF4-FFF2-40B4-BE49-F238E27FC236}">
                  <a16:creationId xmlns:a16="http://schemas.microsoft.com/office/drawing/2014/main" id="{2A033F46-C56A-0F7C-8792-8DFE308AE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08" name="Rectangle 952">
              <a:extLst>
                <a:ext uri="{FF2B5EF4-FFF2-40B4-BE49-F238E27FC236}">
                  <a16:creationId xmlns:a16="http://schemas.microsoft.com/office/drawing/2014/main" id="{C6EAD598-50F5-F3F8-8183-3F42C90D0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609" name="Freeform 953">
              <a:extLst>
                <a:ext uri="{FF2B5EF4-FFF2-40B4-BE49-F238E27FC236}">
                  <a16:creationId xmlns:a16="http://schemas.microsoft.com/office/drawing/2014/main" id="{E75D9C6B-1B8F-9407-353C-A2CDD355E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10" name="Freeform 954">
              <a:extLst>
                <a:ext uri="{FF2B5EF4-FFF2-40B4-BE49-F238E27FC236}">
                  <a16:creationId xmlns:a16="http://schemas.microsoft.com/office/drawing/2014/main" id="{9457F2B9-6276-3386-9490-A926B9205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11" name="Rectangle 955">
              <a:extLst>
                <a:ext uri="{FF2B5EF4-FFF2-40B4-BE49-F238E27FC236}">
                  <a16:creationId xmlns:a16="http://schemas.microsoft.com/office/drawing/2014/main" id="{2170B3EA-129D-4FDD-17AF-B44AB8A2F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8612" name="Group 956">
              <a:extLst>
                <a:ext uri="{FF2B5EF4-FFF2-40B4-BE49-F238E27FC236}">
                  <a16:creationId xmlns:a16="http://schemas.microsoft.com/office/drawing/2014/main" id="{BE620497-FEEA-DB1E-B925-5164A3414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637" name="AutoShape 957">
                <a:extLst>
                  <a:ext uri="{FF2B5EF4-FFF2-40B4-BE49-F238E27FC236}">
                    <a16:creationId xmlns:a16="http://schemas.microsoft.com/office/drawing/2014/main" id="{CCA462D1-7B5E-1805-E06F-A34884F06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638" name="AutoShape 958">
                <a:extLst>
                  <a:ext uri="{FF2B5EF4-FFF2-40B4-BE49-F238E27FC236}">
                    <a16:creationId xmlns:a16="http://schemas.microsoft.com/office/drawing/2014/main" id="{5D8DA3FA-2433-AB47-B31A-FB401A1DA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613" name="Rectangle 959">
              <a:extLst>
                <a:ext uri="{FF2B5EF4-FFF2-40B4-BE49-F238E27FC236}">
                  <a16:creationId xmlns:a16="http://schemas.microsoft.com/office/drawing/2014/main" id="{A703244D-2C31-2C31-1399-8561463CD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8614" name="Group 960">
              <a:extLst>
                <a:ext uri="{FF2B5EF4-FFF2-40B4-BE49-F238E27FC236}">
                  <a16:creationId xmlns:a16="http://schemas.microsoft.com/office/drawing/2014/main" id="{B30B8714-6C06-73C5-BECC-00A5848FF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635" name="AutoShape 961">
                <a:extLst>
                  <a:ext uri="{FF2B5EF4-FFF2-40B4-BE49-F238E27FC236}">
                    <a16:creationId xmlns:a16="http://schemas.microsoft.com/office/drawing/2014/main" id="{D4593ACD-C934-11B1-9886-6856C8DF1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636" name="AutoShape 962">
                <a:extLst>
                  <a:ext uri="{FF2B5EF4-FFF2-40B4-BE49-F238E27FC236}">
                    <a16:creationId xmlns:a16="http://schemas.microsoft.com/office/drawing/2014/main" id="{FF4F7ADB-6D10-00D9-68DD-5861499B1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615" name="Rectangle 963">
              <a:extLst>
                <a:ext uri="{FF2B5EF4-FFF2-40B4-BE49-F238E27FC236}">
                  <a16:creationId xmlns:a16="http://schemas.microsoft.com/office/drawing/2014/main" id="{CDE70205-3CE6-914E-2415-3D63B8DEC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616" name="Rectangle 964">
              <a:extLst>
                <a:ext uri="{FF2B5EF4-FFF2-40B4-BE49-F238E27FC236}">
                  <a16:creationId xmlns:a16="http://schemas.microsoft.com/office/drawing/2014/main" id="{63194AB0-76B7-AB83-63D7-2E9B37B89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8617" name="Group 965">
              <a:extLst>
                <a:ext uri="{FF2B5EF4-FFF2-40B4-BE49-F238E27FC236}">
                  <a16:creationId xmlns:a16="http://schemas.microsoft.com/office/drawing/2014/main" id="{E5B81908-974F-A53C-98FA-860761E089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633" name="AutoShape 966">
                <a:extLst>
                  <a:ext uri="{FF2B5EF4-FFF2-40B4-BE49-F238E27FC236}">
                    <a16:creationId xmlns:a16="http://schemas.microsoft.com/office/drawing/2014/main" id="{48AAD52A-EEC5-7799-29B3-E32DD8F1A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634" name="AutoShape 967">
                <a:extLst>
                  <a:ext uri="{FF2B5EF4-FFF2-40B4-BE49-F238E27FC236}">
                    <a16:creationId xmlns:a16="http://schemas.microsoft.com/office/drawing/2014/main" id="{85E01DE4-B77D-5076-46E6-C4B410296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618" name="Freeform 968">
              <a:extLst>
                <a:ext uri="{FF2B5EF4-FFF2-40B4-BE49-F238E27FC236}">
                  <a16:creationId xmlns:a16="http://schemas.microsoft.com/office/drawing/2014/main" id="{D5252445-42B8-0A24-54C4-621B4D593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619" name="Group 969">
              <a:extLst>
                <a:ext uri="{FF2B5EF4-FFF2-40B4-BE49-F238E27FC236}">
                  <a16:creationId xmlns:a16="http://schemas.microsoft.com/office/drawing/2014/main" id="{1C2616DD-1E9F-9EF9-81A4-16404ECA0B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631" name="AutoShape 970">
                <a:extLst>
                  <a:ext uri="{FF2B5EF4-FFF2-40B4-BE49-F238E27FC236}">
                    <a16:creationId xmlns:a16="http://schemas.microsoft.com/office/drawing/2014/main" id="{BB855350-DC26-8B85-1507-91B558B22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632" name="AutoShape 971">
                <a:extLst>
                  <a:ext uri="{FF2B5EF4-FFF2-40B4-BE49-F238E27FC236}">
                    <a16:creationId xmlns:a16="http://schemas.microsoft.com/office/drawing/2014/main" id="{EE911B77-7AE7-40D0-7950-E03822969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620" name="Rectangle 972">
              <a:extLst>
                <a:ext uri="{FF2B5EF4-FFF2-40B4-BE49-F238E27FC236}">
                  <a16:creationId xmlns:a16="http://schemas.microsoft.com/office/drawing/2014/main" id="{04EA55CE-9E67-1A1B-AF7F-701CD51AE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621" name="Freeform 973">
              <a:extLst>
                <a:ext uri="{FF2B5EF4-FFF2-40B4-BE49-F238E27FC236}">
                  <a16:creationId xmlns:a16="http://schemas.microsoft.com/office/drawing/2014/main" id="{2E76CE7E-D400-13C6-2BFA-D592725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22" name="Freeform 974">
              <a:extLst>
                <a:ext uri="{FF2B5EF4-FFF2-40B4-BE49-F238E27FC236}">
                  <a16:creationId xmlns:a16="http://schemas.microsoft.com/office/drawing/2014/main" id="{F5DF4BC2-E8E8-39D9-EFA7-F0B13783C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23" name="Oval 975">
              <a:extLst>
                <a:ext uri="{FF2B5EF4-FFF2-40B4-BE49-F238E27FC236}">
                  <a16:creationId xmlns:a16="http://schemas.microsoft.com/office/drawing/2014/main" id="{4BDE77C6-AD78-CFE9-EA73-DE7F3075F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624" name="Freeform 976">
              <a:extLst>
                <a:ext uri="{FF2B5EF4-FFF2-40B4-BE49-F238E27FC236}">
                  <a16:creationId xmlns:a16="http://schemas.microsoft.com/office/drawing/2014/main" id="{D6476065-5864-ABA2-FC78-71FCA81CA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25" name="AutoShape 977">
              <a:extLst>
                <a:ext uri="{FF2B5EF4-FFF2-40B4-BE49-F238E27FC236}">
                  <a16:creationId xmlns:a16="http://schemas.microsoft.com/office/drawing/2014/main" id="{E98A2BAF-626F-6475-0D36-38E18CB6E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626" name="AutoShape 978">
              <a:extLst>
                <a:ext uri="{FF2B5EF4-FFF2-40B4-BE49-F238E27FC236}">
                  <a16:creationId xmlns:a16="http://schemas.microsoft.com/office/drawing/2014/main" id="{68295270-4CC8-853A-C060-94E088185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627" name="Oval 979">
              <a:extLst>
                <a:ext uri="{FF2B5EF4-FFF2-40B4-BE49-F238E27FC236}">
                  <a16:creationId xmlns:a16="http://schemas.microsoft.com/office/drawing/2014/main" id="{19618235-F999-1664-DA51-50BF38D9E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628" name="Oval 980">
              <a:extLst>
                <a:ext uri="{FF2B5EF4-FFF2-40B4-BE49-F238E27FC236}">
                  <a16:creationId xmlns:a16="http://schemas.microsoft.com/office/drawing/2014/main" id="{0AF0A6DC-2B0F-17C9-6595-B973F4509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629" name="Oval 981">
              <a:extLst>
                <a:ext uri="{FF2B5EF4-FFF2-40B4-BE49-F238E27FC236}">
                  <a16:creationId xmlns:a16="http://schemas.microsoft.com/office/drawing/2014/main" id="{F68062DF-08FD-EB8C-128E-1A2F32959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630" name="Rectangle 982">
              <a:extLst>
                <a:ext uri="{FF2B5EF4-FFF2-40B4-BE49-F238E27FC236}">
                  <a16:creationId xmlns:a16="http://schemas.microsoft.com/office/drawing/2014/main" id="{DBDD38D1-6946-6EE0-EEAB-B1CDD06E3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28639" name="Group 590">
            <a:extLst>
              <a:ext uri="{FF2B5EF4-FFF2-40B4-BE49-F238E27FC236}">
                <a16:creationId xmlns:a16="http://schemas.microsoft.com/office/drawing/2014/main" id="{41219EA4-2230-CC85-45E5-2A75B04628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33034" y="4224628"/>
            <a:ext cx="345630" cy="320302"/>
            <a:chOff x="2839" y="3501"/>
            <a:chExt cx="755" cy="803"/>
          </a:xfrm>
        </p:grpSpPr>
        <p:pic>
          <p:nvPicPr>
            <p:cNvPr id="28640" name="Picture 591" descr="desktop_computer_stylized_medium">
              <a:extLst>
                <a:ext uri="{FF2B5EF4-FFF2-40B4-BE49-F238E27FC236}">
                  <a16:creationId xmlns:a16="http://schemas.microsoft.com/office/drawing/2014/main" id="{7A833D99-FDBA-E79D-326A-D6F71E921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41" name="Freeform 592">
              <a:extLst>
                <a:ext uri="{FF2B5EF4-FFF2-40B4-BE49-F238E27FC236}">
                  <a16:creationId xmlns:a16="http://schemas.microsoft.com/office/drawing/2014/main" id="{72717236-909D-E859-6591-03CE38061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642" name="Group 1064">
            <a:extLst>
              <a:ext uri="{FF2B5EF4-FFF2-40B4-BE49-F238E27FC236}">
                <a16:creationId xmlns:a16="http://schemas.microsoft.com/office/drawing/2014/main" id="{6B47DF7E-DF72-746D-03BB-2EBF8AB1E6B1}"/>
              </a:ext>
            </a:extLst>
          </p:cNvPr>
          <p:cNvGrpSpPr>
            <a:grpSpLocks/>
          </p:cNvGrpSpPr>
          <p:nvPr/>
        </p:nvGrpSpPr>
        <p:grpSpPr bwMode="auto">
          <a:xfrm>
            <a:off x="8887982" y="5153638"/>
            <a:ext cx="310186" cy="307808"/>
            <a:chOff x="877" y="1008"/>
            <a:chExt cx="2747" cy="2591"/>
          </a:xfrm>
        </p:grpSpPr>
        <p:pic>
          <p:nvPicPr>
            <p:cNvPr id="28643" name="Picture 1065" descr="antenna_stylized">
              <a:extLst>
                <a:ext uri="{FF2B5EF4-FFF2-40B4-BE49-F238E27FC236}">
                  <a16:creationId xmlns:a16="http://schemas.microsoft.com/office/drawing/2014/main" id="{365F7A99-1221-B160-CF5E-137EC227B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44" name="Picture 1066" descr="laptop_keyboard">
              <a:extLst>
                <a:ext uri="{FF2B5EF4-FFF2-40B4-BE49-F238E27FC236}">
                  <a16:creationId xmlns:a16="http://schemas.microsoft.com/office/drawing/2014/main" id="{FCCB99F0-CA35-DB48-8BBD-99D5452B1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45" name="Freeform 1067">
              <a:extLst>
                <a:ext uri="{FF2B5EF4-FFF2-40B4-BE49-F238E27FC236}">
                  <a16:creationId xmlns:a16="http://schemas.microsoft.com/office/drawing/2014/main" id="{BB4CA8DA-6380-2240-C8CA-67CC4E59D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8646" name="Picture 1068" descr="screen">
              <a:extLst>
                <a:ext uri="{FF2B5EF4-FFF2-40B4-BE49-F238E27FC236}">
                  <a16:creationId xmlns:a16="http://schemas.microsoft.com/office/drawing/2014/main" id="{31095734-2174-64A8-F6BA-D9A334AC9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47" name="Freeform 1069">
              <a:extLst>
                <a:ext uri="{FF2B5EF4-FFF2-40B4-BE49-F238E27FC236}">
                  <a16:creationId xmlns:a16="http://schemas.microsoft.com/office/drawing/2014/main" id="{9E17AD45-E971-4260-5A1B-D570880F2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48" name="Freeform 1070">
              <a:extLst>
                <a:ext uri="{FF2B5EF4-FFF2-40B4-BE49-F238E27FC236}">
                  <a16:creationId xmlns:a16="http://schemas.microsoft.com/office/drawing/2014/main" id="{F32C396E-E2D4-98B8-5E2D-03952EC3C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49" name="Freeform 1071">
              <a:extLst>
                <a:ext uri="{FF2B5EF4-FFF2-40B4-BE49-F238E27FC236}">
                  <a16:creationId xmlns:a16="http://schemas.microsoft.com/office/drawing/2014/main" id="{A73B6569-A036-7073-AD13-B39A8F51E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50" name="Freeform 1072">
              <a:extLst>
                <a:ext uri="{FF2B5EF4-FFF2-40B4-BE49-F238E27FC236}">
                  <a16:creationId xmlns:a16="http://schemas.microsoft.com/office/drawing/2014/main" id="{9A127CE6-CA81-D5CB-518D-904C1F1AE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51" name="Freeform 1073">
              <a:extLst>
                <a:ext uri="{FF2B5EF4-FFF2-40B4-BE49-F238E27FC236}">
                  <a16:creationId xmlns:a16="http://schemas.microsoft.com/office/drawing/2014/main" id="{02B4F6B7-B318-FA00-8F53-7DE67E32F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52" name="Freeform 1074">
              <a:extLst>
                <a:ext uri="{FF2B5EF4-FFF2-40B4-BE49-F238E27FC236}">
                  <a16:creationId xmlns:a16="http://schemas.microsoft.com/office/drawing/2014/main" id="{B9DBD3EA-A96D-5155-B7B6-E7D87608B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653" name="Group 1075">
              <a:extLst>
                <a:ext uri="{FF2B5EF4-FFF2-40B4-BE49-F238E27FC236}">
                  <a16:creationId xmlns:a16="http://schemas.microsoft.com/office/drawing/2014/main" id="{1A33BF00-EC7D-1267-2740-F91BA73F7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8660" name="Freeform 1076">
                <a:extLst>
                  <a:ext uri="{FF2B5EF4-FFF2-40B4-BE49-F238E27FC236}">
                    <a16:creationId xmlns:a16="http://schemas.microsoft.com/office/drawing/2014/main" id="{D829426A-1D70-CAAF-D907-98DF8403F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1" name="Freeform 1077">
                <a:extLst>
                  <a:ext uri="{FF2B5EF4-FFF2-40B4-BE49-F238E27FC236}">
                    <a16:creationId xmlns:a16="http://schemas.microsoft.com/office/drawing/2014/main" id="{E0767DC8-E51D-2511-B87B-D9AB7ADC8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2" name="Freeform 1078">
                <a:extLst>
                  <a:ext uri="{FF2B5EF4-FFF2-40B4-BE49-F238E27FC236}">
                    <a16:creationId xmlns:a16="http://schemas.microsoft.com/office/drawing/2014/main" id="{F1C87F22-72D1-CB3A-7D38-F6739018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3" name="Freeform 1079">
                <a:extLst>
                  <a:ext uri="{FF2B5EF4-FFF2-40B4-BE49-F238E27FC236}">
                    <a16:creationId xmlns:a16="http://schemas.microsoft.com/office/drawing/2014/main" id="{90DE8F09-FBEF-8C7B-12C5-57863A618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4" name="Freeform 1080">
                <a:extLst>
                  <a:ext uri="{FF2B5EF4-FFF2-40B4-BE49-F238E27FC236}">
                    <a16:creationId xmlns:a16="http://schemas.microsoft.com/office/drawing/2014/main" id="{BD9DEEBA-4737-281D-A433-8778C21F3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5" name="Freeform 1081">
                <a:extLst>
                  <a:ext uri="{FF2B5EF4-FFF2-40B4-BE49-F238E27FC236}">
                    <a16:creationId xmlns:a16="http://schemas.microsoft.com/office/drawing/2014/main" id="{F83C48D6-116C-CD9D-9995-A68AFDA7A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654" name="Freeform 1082">
              <a:extLst>
                <a:ext uri="{FF2B5EF4-FFF2-40B4-BE49-F238E27FC236}">
                  <a16:creationId xmlns:a16="http://schemas.microsoft.com/office/drawing/2014/main" id="{E8C499DC-02E6-9486-B429-9FBC3FA65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55" name="Freeform 1083">
              <a:extLst>
                <a:ext uri="{FF2B5EF4-FFF2-40B4-BE49-F238E27FC236}">
                  <a16:creationId xmlns:a16="http://schemas.microsoft.com/office/drawing/2014/main" id="{FF44633A-F90B-6438-8E3B-0C78DF2A1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56" name="Freeform 1084">
              <a:extLst>
                <a:ext uri="{FF2B5EF4-FFF2-40B4-BE49-F238E27FC236}">
                  <a16:creationId xmlns:a16="http://schemas.microsoft.com/office/drawing/2014/main" id="{A1720AF7-9937-56AD-0F4D-5B07043C9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57" name="Freeform 1085">
              <a:extLst>
                <a:ext uri="{FF2B5EF4-FFF2-40B4-BE49-F238E27FC236}">
                  <a16:creationId xmlns:a16="http://schemas.microsoft.com/office/drawing/2014/main" id="{38942AAA-84BE-4E05-9003-398C5AC52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58" name="Freeform 1086">
              <a:extLst>
                <a:ext uri="{FF2B5EF4-FFF2-40B4-BE49-F238E27FC236}">
                  <a16:creationId xmlns:a16="http://schemas.microsoft.com/office/drawing/2014/main" id="{702D171D-7FA4-47A0-7039-0E592209C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59" name="Freeform 1087">
              <a:extLst>
                <a:ext uri="{FF2B5EF4-FFF2-40B4-BE49-F238E27FC236}">
                  <a16:creationId xmlns:a16="http://schemas.microsoft.com/office/drawing/2014/main" id="{6D1F7771-F915-0D1C-57C5-18DE16955E5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66" name="Group 590">
            <a:extLst>
              <a:ext uri="{FF2B5EF4-FFF2-40B4-BE49-F238E27FC236}">
                <a16:creationId xmlns:a16="http://schemas.microsoft.com/office/drawing/2014/main" id="{15FFA6D5-2544-93DF-68D2-B80F7801708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26160" y="4605527"/>
            <a:ext cx="345630" cy="320302"/>
            <a:chOff x="2839" y="3501"/>
            <a:chExt cx="755" cy="803"/>
          </a:xfrm>
        </p:grpSpPr>
        <p:pic>
          <p:nvPicPr>
            <p:cNvPr id="28667" name="Picture 591" descr="desktop_computer_stylized_medium">
              <a:extLst>
                <a:ext uri="{FF2B5EF4-FFF2-40B4-BE49-F238E27FC236}">
                  <a16:creationId xmlns:a16="http://schemas.microsoft.com/office/drawing/2014/main" id="{386BF6AE-C9D0-8355-3B1E-1F8E20039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68" name="Freeform 592">
              <a:extLst>
                <a:ext uri="{FF2B5EF4-FFF2-40B4-BE49-F238E27FC236}">
                  <a16:creationId xmlns:a16="http://schemas.microsoft.com/office/drawing/2014/main" id="{0FDD6A2D-EE6E-F331-0929-F5013D26C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669" name="Group 590">
            <a:extLst>
              <a:ext uri="{FF2B5EF4-FFF2-40B4-BE49-F238E27FC236}">
                <a16:creationId xmlns:a16="http://schemas.microsoft.com/office/drawing/2014/main" id="{FF41605C-A9D6-46E3-728D-DCBB020FC75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06088" y="4829124"/>
            <a:ext cx="345630" cy="320302"/>
            <a:chOff x="2839" y="3501"/>
            <a:chExt cx="755" cy="803"/>
          </a:xfrm>
        </p:grpSpPr>
        <p:pic>
          <p:nvPicPr>
            <p:cNvPr id="28670" name="Picture 591" descr="desktop_computer_stylized_medium">
              <a:extLst>
                <a:ext uri="{FF2B5EF4-FFF2-40B4-BE49-F238E27FC236}">
                  <a16:creationId xmlns:a16="http://schemas.microsoft.com/office/drawing/2014/main" id="{3D79DB1D-6C57-1328-7A84-A0E548F23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1" name="Freeform 592">
              <a:extLst>
                <a:ext uri="{FF2B5EF4-FFF2-40B4-BE49-F238E27FC236}">
                  <a16:creationId xmlns:a16="http://schemas.microsoft.com/office/drawing/2014/main" id="{D78F64A7-68AD-3E20-9D90-4B82C275B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672" name="Group 590">
            <a:extLst>
              <a:ext uri="{FF2B5EF4-FFF2-40B4-BE49-F238E27FC236}">
                <a16:creationId xmlns:a16="http://schemas.microsoft.com/office/drawing/2014/main" id="{DDE87DA2-E276-CBCA-8AC8-E892419EA29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04313" y="4850597"/>
            <a:ext cx="345630" cy="320302"/>
            <a:chOff x="2839" y="3501"/>
            <a:chExt cx="755" cy="803"/>
          </a:xfrm>
        </p:grpSpPr>
        <p:pic>
          <p:nvPicPr>
            <p:cNvPr id="28673" name="Picture 591" descr="desktop_computer_stylized_medium">
              <a:extLst>
                <a:ext uri="{FF2B5EF4-FFF2-40B4-BE49-F238E27FC236}">
                  <a16:creationId xmlns:a16="http://schemas.microsoft.com/office/drawing/2014/main" id="{7F8D47E8-D8FC-8D0C-7E38-66001CD1A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4" name="Freeform 592">
              <a:extLst>
                <a:ext uri="{FF2B5EF4-FFF2-40B4-BE49-F238E27FC236}">
                  <a16:creationId xmlns:a16="http://schemas.microsoft.com/office/drawing/2014/main" id="{FE28C1BA-9433-4839-9621-F599BA594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675" name="Group 1064">
            <a:extLst>
              <a:ext uri="{FF2B5EF4-FFF2-40B4-BE49-F238E27FC236}">
                <a16:creationId xmlns:a16="http://schemas.microsoft.com/office/drawing/2014/main" id="{EF919068-429B-D347-272F-B8E50F0AE379}"/>
              </a:ext>
            </a:extLst>
          </p:cNvPr>
          <p:cNvGrpSpPr>
            <a:grpSpLocks/>
          </p:cNvGrpSpPr>
          <p:nvPr/>
        </p:nvGrpSpPr>
        <p:grpSpPr bwMode="auto">
          <a:xfrm>
            <a:off x="9524350" y="5307967"/>
            <a:ext cx="319264" cy="253379"/>
            <a:chOff x="877" y="1008"/>
            <a:chExt cx="2747" cy="2591"/>
          </a:xfrm>
        </p:grpSpPr>
        <p:pic>
          <p:nvPicPr>
            <p:cNvPr id="28676" name="Picture 1065" descr="antenna_stylized">
              <a:extLst>
                <a:ext uri="{FF2B5EF4-FFF2-40B4-BE49-F238E27FC236}">
                  <a16:creationId xmlns:a16="http://schemas.microsoft.com/office/drawing/2014/main" id="{B0DD02C5-317A-51E4-F006-9E0CD30F5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77" name="Picture 1066" descr="laptop_keyboard">
              <a:extLst>
                <a:ext uri="{FF2B5EF4-FFF2-40B4-BE49-F238E27FC236}">
                  <a16:creationId xmlns:a16="http://schemas.microsoft.com/office/drawing/2014/main" id="{B496BBAF-6729-B5E4-4763-418A9973E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8" name="Freeform 1067">
              <a:extLst>
                <a:ext uri="{FF2B5EF4-FFF2-40B4-BE49-F238E27FC236}">
                  <a16:creationId xmlns:a16="http://schemas.microsoft.com/office/drawing/2014/main" id="{2BF1D855-D494-9173-71CC-47FF61766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8679" name="Picture 1068" descr="screen">
              <a:extLst>
                <a:ext uri="{FF2B5EF4-FFF2-40B4-BE49-F238E27FC236}">
                  <a16:creationId xmlns:a16="http://schemas.microsoft.com/office/drawing/2014/main" id="{09B6AC68-8261-C3D7-F5B9-E766E86F5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0" name="Freeform 1069">
              <a:extLst>
                <a:ext uri="{FF2B5EF4-FFF2-40B4-BE49-F238E27FC236}">
                  <a16:creationId xmlns:a16="http://schemas.microsoft.com/office/drawing/2014/main" id="{B6C4FC95-C62A-0F26-4053-79FBD2066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1" name="Freeform 1070">
              <a:extLst>
                <a:ext uri="{FF2B5EF4-FFF2-40B4-BE49-F238E27FC236}">
                  <a16:creationId xmlns:a16="http://schemas.microsoft.com/office/drawing/2014/main" id="{2C633D53-CCA4-E52F-620A-28A3F4B6B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2" name="Freeform 1071">
              <a:extLst>
                <a:ext uri="{FF2B5EF4-FFF2-40B4-BE49-F238E27FC236}">
                  <a16:creationId xmlns:a16="http://schemas.microsoft.com/office/drawing/2014/main" id="{9EB976E2-92EF-787A-3562-22824D163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3" name="Freeform 1072">
              <a:extLst>
                <a:ext uri="{FF2B5EF4-FFF2-40B4-BE49-F238E27FC236}">
                  <a16:creationId xmlns:a16="http://schemas.microsoft.com/office/drawing/2014/main" id="{16F6D473-953F-BAB5-B750-F7A3BF6C0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4" name="Freeform 1073">
              <a:extLst>
                <a:ext uri="{FF2B5EF4-FFF2-40B4-BE49-F238E27FC236}">
                  <a16:creationId xmlns:a16="http://schemas.microsoft.com/office/drawing/2014/main" id="{A94554C6-8818-3168-46C1-576E10598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5" name="Freeform 1074">
              <a:extLst>
                <a:ext uri="{FF2B5EF4-FFF2-40B4-BE49-F238E27FC236}">
                  <a16:creationId xmlns:a16="http://schemas.microsoft.com/office/drawing/2014/main" id="{29355F28-034F-DE67-81CF-8F494866B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686" name="Group 1075">
              <a:extLst>
                <a:ext uri="{FF2B5EF4-FFF2-40B4-BE49-F238E27FC236}">
                  <a16:creationId xmlns:a16="http://schemas.microsoft.com/office/drawing/2014/main" id="{22D6A43B-C855-B74A-E0C5-90C49CEBF4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8693" name="Freeform 1076">
                <a:extLst>
                  <a:ext uri="{FF2B5EF4-FFF2-40B4-BE49-F238E27FC236}">
                    <a16:creationId xmlns:a16="http://schemas.microsoft.com/office/drawing/2014/main" id="{719A4BD3-7E78-7952-DD7A-F0A28B606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4" name="Freeform 1077">
                <a:extLst>
                  <a:ext uri="{FF2B5EF4-FFF2-40B4-BE49-F238E27FC236}">
                    <a16:creationId xmlns:a16="http://schemas.microsoft.com/office/drawing/2014/main" id="{972D604A-A36D-24BD-9777-6B35EEC4A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5" name="Freeform 1078">
                <a:extLst>
                  <a:ext uri="{FF2B5EF4-FFF2-40B4-BE49-F238E27FC236}">
                    <a16:creationId xmlns:a16="http://schemas.microsoft.com/office/drawing/2014/main" id="{E7DBA1C3-81EC-A66E-9514-8445D0352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6" name="Freeform 1079">
                <a:extLst>
                  <a:ext uri="{FF2B5EF4-FFF2-40B4-BE49-F238E27FC236}">
                    <a16:creationId xmlns:a16="http://schemas.microsoft.com/office/drawing/2014/main" id="{B8E885C9-2B6F-CA13-C8C9-623460FD4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7" name="Freeform 1080">
                <a:extLst>
                  <a:ext uri="{FF2B5EF4-FFF2-40B4-BE49-F238E27FC236}">
                    <a16:creationId xmlns:a16="http://schemas.microsoft.com/office/drawing/2014/main" id="{3577D982-1958-9489-FB27-F39D45601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8" name="Freeform 1081">
                <a:extLst>
                  <a:ext uri="{FF2B5EF4-FFF2-40B4-BE49-F238E27FC236}">
                    <a16:creationId xmlns:a16="http://schemas.microsoft.com/office/drawing/2014/main" id="{2BA1E06A-9713-8B7E-25A9-B55A04EC2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687" name="Freeform 1082">
              <a:extLst>
                <a:ext uri="{FF2B5EF4-FFF2-40B4-BE49-F238E27FC236}">
                  <a16:creationId xmlns:a16="http://schemas.microsoft.com/office/drawing/2014/main" id="{876C8C29-D3E2-E607-F239-848598B82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Freeform 1083">
              <a:extLst>
                <a:ext uri="{FF2B5EF4-FFF2-40B4-BE49-F238E27FC236}">
                  <a16:creationId xmlns:a16="http://schemas.microsoft.com/office/drawing/2014/main" id="{CB7970D6-FE12-4AB1-4F3E-52228F2BA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1084">
              <a:extLst>
                <a:ext uri="{FF2B5EF4-FFF2-40B4-BE49-F238E27FC236}">
                  <a16:creationId xmlns:a16="http://schemas.microsoft.com/office/drawing/2014/main" id="{1D9B2B9D-413E-0CCC-B2F8-B0B0FCCE6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0" name="Freeform 1085">
              <a:extLst>
                <a:ext uri="{FF2B5EF4-FFF2-40B4-BE49-F238E27FC236}">
                  <a16:creationId xmlns:a16="http://schemas.microsoft.com/office/drawing/2014/main" id="{365835BE-5D10-C331-7FFE-752900C80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1" name="Freeform 1086">
              <a:extLst>
                <a:ext uri="{FF2B5EF4-FFF2-40B4-BE49-F238E27FC236}">
                  <a16:creationId xmlns:a16="http://schemas.microsoft.com/office/drawing/2014/main" id="{B9F0B509-18C6-22E7-19C2-8BAF5732C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087">
              <a:extLst>
                <a:ext uri="{FF2B5EF4-FFF2-40B4-BE49-F238E27FC236}">
                  <a16:creationId xmlns:a16="http://schemas.microsoft.com/office/drawing/2014/main" id="{765CC884-B242-4915-42A1-C4CD58B9DC2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99" name="Group 983">
            <a:extLst>
              <a:ext uri="{FF2B5EF4-FFF2-40B4-BE49-F238E27FC236}">
                <a16:creationId xmlns:a16="http://schemas.microsoft.com/office/drawing/2014/main" id="{21D056D6-230C-DCA3-65F4-3AF1E6530483}"/>
              </a:ext>
            </a:extLst>
          </p:cNvPr>
          <p:cNvGrpSpPr>
            <a:grpSpLocks/>
          </p:cNvGrpSpPr>
          <p:nvPr/>
        </p:nvGrpSpPr>
        <p:grpSpPr bwMode="auto">
          <a:xfrm>
            <a:off x="9870056" y="4960855"/>
            <a:ext cx="171450" cy="348944"/>
            <a:chOff x="4140" y="429"/>
            <a:chExt cx="1425" cy="2396"/>
          </a:xfrm>
        </p:grpSpPr>
        <p:sp>
          <p:nvSpPr>
            <p:cNvPr id="28700" name="Freeform 984">
              <a:extLst>
                <a:ext uri="{FF2B5EF4-FFF2-40B4-BE49-F238E27FC236}">
                  <a16:creationId xmlns:a16="http://schemas.microsoft.com/office/drawing/2014/main" id="{5E29EA92-6688-6EBF-9436-9A7FE03A3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Rectangle 985">
              <a:extLst>
                <a:ext uri="{FF2B5EF4-FFF2-40B4-BE49-F238E27FC236}">
                  <a16:creationId xmlns:a16="http://schemas.microsoft.com/office/drawing/2014/main" id="{7C420E33-91D7-3942-7352-1374F84B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702" name="Freeform 986">
              <a:extLst>
                <a:ext uri="{FF2B5EF4-FFF2-40B4-BE49-F238E27FC236}">
                  <a16:creationId xmlns:a16="http://schemas.microsoft.com/office/drawing/2014/main" id="{26F23CEE-C026-E5FA-C987-7A01CCAB2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3" name="Freeform 987">
              <a:extLst>
                <a:ext uri="{FF2B5EF4-FFF2-40B4-BE49-F238E27FC236}">
                  <a16:creationId xmlns:a16="http://schemas.microsoft.com/office/drawing/2014/main" id="{06F9BA65-901D-7BC0-C406-2B43B897B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Rectangle 988">
              <a:extLst>
                <a:ext uri="{FF2B5EF4-FFF2-40B4-BE49-F238E27FC236}">
                  <a16:creationId xmlns:a16="http://schemas.microsoft.com/office/drawing/2014/main" id="{769BC0BF-79E8-BD95-CC4A-13D9B0B00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8705" name="Group 989">
              <a:extLst>
                <a:ext uri="{FF2B5EF4-FFF2-40B4-BE49-F238E27FC236}">
                  <a16:creationId xmlns:a16="http://schemas.microsoft.com/office/drawing/2014/main" id="{70B3B58E-4370-C600-BE17-C40E92AF63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730" name="AutoShape 990">
                <a:extLst>
                  <a:ext uri="{FF2B5EF4-FFF2-40B4-BE49-F238E27FC236}">
                    <a16:creationId xmlns:a16="http://schemas.microsoft.com/office/drawing/2014/main" id="{AB254D32-55A6-CB06-DD99-F3F8643B4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731" name="AutoShape 991">
                <a:extLst>
                  <a:ext uri="{FF2B5EF4-FFF2-40B4-BE49-F238E27FC236}">
                    <a16:creationId xmlns:a16="http://schemas.microsoft.com/office/drawing/2014/main" id="{47F86418-63F7-3A30-53B3-A99D280B5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706" name="Rectangle 992">
              <a:extLst>
                <a:ext uri="{FF2B5EF4-FFF2-40B4-BE49-F238E27FC236}">
                  <a16:creationId xmlns:a16="http://schemas.microsoft.com/office/drawing/2014/main" id="{E44341CC-D227-D087-C53E-63100B56D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8707" name="Group 993">
              <a:extLst>
                <a:ext uri="{FF2B5EF4-FFF2-40B4-BE49-F238E27FC236}">
                  <a16:creationId xmlns:a16="http://schemas.microsoft.com/office/drawing/2014/main" id="{CF0C6F93-E716-3645-FC9D-FCF9C0B0BD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728" name="AutoShape 994">
                <a:extLst>
                  <a:ext uri="{FF2B5EF4-FFF2-40B4-BE49-F238E27FC236}">
                    <a16:creationId xmlns:a16="http://schemas.microsoft.com/office/drawing/2014/main" id="{12C9DE82-7AE7-FFA8-D27D-9AC70689D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729" name="AutoShape 995">
                <a:extLst>
                  <a:ext uri="{FF2B5EF4-FFF2-40B4-BE49-F238E27FC236}">
                    <a16:creationId xmlns:a16="http://schemas.microsoft.com/office/drawing/2014/main" id="{DF60BFC2-7816-DF6F-0167-FA30317B7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708" name="Rectangle 996">
              <a:extLst>
                <a:ext uri="{FF2B5EF4-FFF2-40B4-BE49-F238E27FC236}">
                  <a16:creationId xmlns:a16="http://schemas.microsoft.com/office/drawing/2014/main" id="{24701FB0-4931-7BBF-33BA-88BC25E4D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709" name="Rectangle 997">
              <a:extLst>
                <a:ext uri="{FF2B5EF4-FFF2-40B4-BE49-F238E27FC236}">
                  <a16:creationId xmlns:a16="http://schemas.microsoft.com/office/drawing/2014/main" id="{3D6C5A2F-4A97-9C80-9B19-E14F4FB9E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8710" name="Group 998">
              <a:extLst>
                <a:ext uri="{FF2B5EF4-FFF2-40B4-BE49-F238E27FC236}">
                  <a16:creationId xmlns:a16="http://schemas.microsoft.com/office/drawing/2014/main" id="{FA426632-FC2A-B13A-8403-290D1D91A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726" name="AutoShape 999">
                <a:extLst>
                  <a:ext uri="{FF2B5EF4-FFF2-40B4-BE49-F238E27FC236}">
                    <a16:creationId xmlns:a16="http://schemas.microsoft.com/office/drawing/2014/main" id="{02487109-C835-CD3A-D4FC-0DF9C9DD0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727" name="AutoShape 1000">
                <a:extLst>
                  <a:ext uri="{FF2B5EF4-FFF2-40B4-BE49-F238E27FC236}">
                    <a16:creationId xmlns:a16="http://schemas.microsoft.com/office/drawing/2014/main" id="{308F0163-0C73-D1DB-F1A1-B8480CCC7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711" name="Freeform 1001">
              <a:extLst>
                <a:ext uri="{FF2B5EF4-FFF2-40B4-BE49-F238E27FC236}">
                  <a16:creationId xmlns:a16="http://schemas.microsoft.com/office/drawing/2014/main" id="{F0A2F43D-C568-364B-255F-F1853103B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12" name="Group 1002">
              <a:extLst>
                <a:ext uri="{FF2B5EF4-FFF2-40B4-BE49-F238E27FC236}">
                  <a16:creationId xmlns:a16="http://schemas.microsoft.com/office/drawing/2014/main" id="{1B8A4D1E-8665-D646-8590-C8B065CDF6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724" name="AutoShape 1003">
                <a:extLst>
                  <a:ext uri="{FF2B5EF4-FFF2-40B4-BE49-F238E27FC236}">
                    <a16:creationId xmlns:a16="http://schemas.microsoft.com/office/drawing/2014/main" id="{C0E6815C-6CD8-D401-D0F4-C9C7E8A3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725" name="AutoShape 1004">
                <a:extLst>
                  <a:ext uri="{FF2B5EF4-FFF2-40B4-BE49-F238E27FC236}">
                    <a16:creationId xmlns:a16="http://schemas.microsoft.com/office/drawing/2014/main" id="{9DF0EEFE-17F2-9564-EAA9-885A03FA3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713" name="Rectangle 1005">
              <a:extLst>
                <a:ext uri="{FF2B5EF4-FFF2-40B4-BE49-F238E27FC236}">
                  <a16:creationId xmlns:a16="http://schemas.microsoft.com/office/drawing/2014/main" id="{79537836-3385-5992-64B6-A6548AC27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714" name="Freeform 1006">
              <a:extLst>
                <a:ext uri="{FF2B5EF4-FFF2-40B4-BE49-F238E27FC236}">
                  <a16:creationId xmlns:a16="http://schemas.microsoft.com/office/drawing/2014/main" id="{9BFB915E-E544-FFB8-FAAE-50E96ED51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Freeform 1007">
              <a:extLst>
                <a:ext uri="{FF2B5EF4-FFF2-40B4-BE49-F238E27FC236}">
                  <a16:creationId xmlns:a16="http://schemas.microsoft.com/office/drawing/2014/main" id="{715E916F-6533-7ABB-90E0-398AE17E6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6" name="Oval 1008">
              <a:extLst>
                <a:ext uri="{FF2B5EF4-FFF2-40B4-BE49-F238E27FC236}">
                  <a16:creationId xmlns:a16="http://schemas.microsoft.com/office/drawing/2014/main" id="{B4A72A2C-8D86-FECA-71DC-EF5C2DF59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717" name="Freeform 1009">
              <a:extLst>
                <a:ext uri="{FF2B5EF4-FFF2-40B4-BE49-F238E27FC236}">
                  <a16:creationId xmlns:a16="http://schemas.microsoft.com/office/drawing/2014/main" id="{5D456F66-2692-77D2-04DB-DD7F038C2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8" name="AutoShape 1010">
              <a:extLst>
                <a:ext uri="{FF2B5EF4-FFF2-40B4-BE49-F238E27FC236}">
                  <a16:creationId xmlns:a16="http://schemas.microsoft.com/office/drawing/2014/main" id="{74B167C5-2CC9-3909-A0E6-89F2833AC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719" name="AutoShape 1011">
              <a:extLst>
                <a:ext uri="{FF2B5EF4-FFF2-40B4-BE49-F238E27FC236}">
                  <a16:creationId xmlns:a16="http://schemas.microsoft.com/office/drawing/2014/main" id="{ADFBD669-07DB-E588-3A05-4C68F945B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720" name="Oval 1012">
              <a:extLst>
                <a:ext uri="{FF2B5EF4-FFF2-40B4-BE49-F238E27FC236}">
                  <a16:creationId xmlns:a16="http://schemas.microsoft.com/office/drawing/2014/main" id="{ED6861BF-C31B-EF9D-CBFA-A166A2270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721" name="Oval 1013">
              <a:extLst>
                <a:ext uri="{FF2B5EF4-FFF2-40B4-BE49-F238E27FC236}">
                  <a16:creationId xmlns:a16="http://schemas.microsoft.com/office/drawing/2014/main" id="{FFDB310F-F063-5EF2-B30C-D792B8210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722" name="Oval 1014">
              <a:extLst>
                <a:ext uri="{FF2B5EF4-FFF2-40B4-BE49-F238E27FC236}">
                  <a16:creationId xmlns:a16="http://schemas.microsoft.com/office/drawing/2014/main" id="{D5485BB8-D744-09B6-5C79-DB904884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8723" name="Rectangle 1015">
              <a:extLst>
                <a:ext uri="{FF2B5EF4-FFF2-40B4-BE49-F238E27FC236}">
                  <a16:creationId xmlns:a16="http://schemas.microsoft.com/office/drawing/2014/main" id="{E2716843-39B1-CEB9-9800-46F0DF2CB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28732" name="Group 28731">
            <a:extLst>
              <a:ext uri="{FF2B5EF4-FFF2-40B4-BE49-F238E27FC236}">
                <a16:creationId xmlns:a16="http://schemas.microsoft.com/office/drawing/2014/main" id="{E6C127AD-26C6-6D51-239C-70F4BEA6EF7C}"/>
              </a:ext>
            </a:extLst>
          </p:cNvPr>
          <p:cNvGrpSpPr/>
          <p:nvPr/>
        </p:nvGrpSpPr>
        <p:grpSpPr>
          <a:xfrm>
            <a:off x="7491063" y="1400243"/>
            <a:ext cx="3540395" cy="3733733"/>
            <a:chOff x="7619038" y="2102861"/>
            <a:chExt cx="3540395" cy="3733733"/>
          </a:xfrm>
        </p:grpSpPr>
        <p:sp>
          <p:nvSpPr>
            <p:cNvPr id="28733" name="Line 426">
              <a:extLst>
                <a:ext uri="{FF2B5EF4-FFF2-40B4-BE49-F238E27FC236}">
                  <a16:creationId xmlns:a16="http://schemas.microsoft.com/office/drawing/2014/main" id="{9E1B7045-7B0E-A7CA-B860-06843BC9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34" name="Group 783">
              <a:extLst>
                <a:ext uri="{FF2B5EF4-FFF2-40B4-BE49-F238E27FC236}">
                  <a16:creationId xmlns:a16="http://schemas.microsoft.com/office/drawing/2014/main" id="{8D0F7C56-ADEF-33F8-A654-445654E5E0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8881" name="Line 270">
                <a:extLst>
                  <a:ext uri="{FF2B5EF4-FFF2-40B4-BE49-F238E27FC236}">
                    <a16:creationId xmlns:a16="http://schemas.microsoft.com/office/drawing/2014/main" id="{15B8A737-F4F9-8174-9AEF-B3216404F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82" name="Line 271">
                <a:extLst>
                  <a:ext uri="{FF2B5EF4-FFF2-40B4-BE49-F238E27FC236}">
                    <a16:creationId xmlns:a16="http://schemas.microsoft.com/office/drawing/2014/main" id="{E10CDE46-5394-7558-02DE-ED600F74DB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83" name="Line 272">
                <a:extLst>
                  <a:ext uri="{FF2B5EF4-FFF2-40B4-BE49-F238E27FC236}">
                    <a16:creationId xmlns:a16="http://schemas.microsoft.com/office/drawing/2014/main" id="{081A1ED9-AE6F-1F96-971A-1697A2DF5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84" name="Line 273">
                <a:extLst>
                  <a:ext uri="{FF2B5EF4-FFF2-40B4-BE49-F238E27FC236}">
                    <a16:creationId xmlns:a16="http://schemas.microsoft.com/office/drawing/2014/main" id="{A2BF6A6A-DF00-C9A9-F46C-7A67E2DB19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85" name="Line 274">
                <a:extLst>
                  <a:ext uri="{FF2B5EF4-FFF2-40B4-BE49-F238E27FC236}">
                    <a16:creationId xmlns:a16="http://schemas.microsoft.com/office/drawing/2014/main" id="{43A72628-7E3B-A64B-FF68-4963BDCE1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86" name="Line 275">
                <a:extLst>
                  <a:ext uri="{FF2B5EF4-FFF2-40B4-BE49-F238E27FC236}">
                    <a16:creationId xmlns:a16="http://schemas.microsoft.com/office/drawing/2014/main" id="{287CCFC1-742D-3268-D384-61A37309D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87" name="Line 276">
                <a:extLst>
                  <a:ext uri="{FF2B5EF4-FFF2-40B4-BE49-F238E27FC236}">
                    <a16:creationId xmlns:a16="http://schemas.microsoft.com/office/drawing/2014/main" id="{E4C09512-78D3-1177-0973-6A0DC645E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88" name="Line 277">
                <a:extLst>
                  <a:ext uri="{FF2B5EF4-FFF2-40B4-BE49-F238E27FC236}">
                    <a16:creationId xmlns:a16="http://schemas.microsoft.com/office/drawing/2014/main" id="{DA722D1B-290E-1C27-DD7C-F5A78E2350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89" name="Line 278">
                <a:extLst>
                  <a:ext uri="{FF2B5EF4-FFF2-40B4-BE49-F238E27FC236}">
                    <a16:creationId xmlns:a16="http://schemas.microsoft.com/office/drawing/2014/main" id="{F6D797A9-04C1-59D2-DA91-CFB2C142D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90" name="Line 279">
                <a:extLst>
                  <a:ext uri="{FF2B5EF4-FFF2-40B4-BE49-F238E27FC236}">
                    <a16:creationId xmlns:a16="http://schemas.microsoft.com/office/drawing/2014/main" id="{D55409E7-41F5-0C8E-706C-10032FF6D4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91" name="Line 280">
                <a:extLst>
                  <a:ext uri="{FF2B5EF4-FFF2-40B4-BE49-F238E27FC236}">
                    <a16:creationId xmlns:a16="http://schemas.microsoft.com/office/drawing/2014/main" id="{090339EE-3D13-B8E6-85FB-F385D20E3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92" name="Line 281">
                <a:extLst>
                  <a:ext uri="{FF2B5EF4-FFF2-40B4-BE49-F238E27FC236}">
                    <a16:creationId xmlns:a16="http://schemas.microsoft.com/office/drawing/2014/main" id="{55806AD6-8D0E-F395-01B6-BBB549E16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93" name="Line 282">
                <a:extLst>
                  <a:ext uri="{FF2B5EF4-FFF2-40B4-BE49-F238E27FC236}">
                    <a16:creationId xmlns:a16="http://schemas.microsoft.com/office/drawing/2014/main" id="{011ECF8A-975B-BED8-47A8-B92A666DD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94" name="Line 283">
                <a:extLst>
                  <a:ext uri="{FF2B5EF4-FFF2-40B4-BE49-F238E27FC236}">
                    <a16:creationId xmlns:a16="http://schemas.microsoft.com/office/drawing/2014/main" id="{C5BF6A05-3B54-9A5B-8A95-F139193F1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895" name="Line 284">
                <a:extLst>
                  <a:ext uri="{FF2B5EF4-FFF2-40B4-BE49-F238E27FC236}">
                    <a16:creationId xmlns:a16="http://schemas.microsoft.com/office/drawing/2014/main" id="{92E043A7-43C3-0FF8-43E7-396F3E80F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8735" name="Picture 777" descr="access_point_stylized_small">
              <a:extLst>
                <a:ext uri="{FF2B5EF4-FFF2-40B4-BE49-F238E27FC236}">
                  <a16:creationId xmlns:a16="http://schemas.microsoft.com/office/drawing/2014/main" id="{E0495A2A-ED0E-26FD-CCEA-EE67BE231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36" name="Picture 780" descr="access_point_stylized_small">
              <a:extLst>
                <a:ext uri="{FF2B5EF4-FFF2-40B4-BE49-F238E27FC236}">
                  <a16:creationId xmlns:a16="http://schemas.microsoft.com/office/drawing/2014/main" id="{1D85508A-54FF-F0A2-E7AE-C95CE7628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37" name="Group 28736">
              <a:extLst>
                <a:ext uri="{FF2B5EF4-FFF2-40B4-BE49-F238E27FC236}">
                  <a16:creationId xmlns:a16="http://schemas.microsoft.com/office/drawing/2014/main" id="{780F5AB5-F2FA-BAFC-498A-D91FC1F37063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28874" name="Freeform 471">
                <a:extLst>
                  <a:ext uri="{FF2B5EF4-FFF2-40B4-BE49-F238E27FC236}">
                    <a16:creationId xmlns:a16="http://schemas.microsoft.com/office/drawing/2014/main" id="{407790FB-A460-FF8A-9DC8-AB30D28CE53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875" name="Oval 28874">
                <a:extLst>
                  <a:ext uri="{FF2B5EF4-FFF2-40B4-BE49-F238E27FC236}">
                    <a16:creationId xmlns:a16="http://schemas.microsoft.com/office/drawing/2014/main" id="{53BBFE09-22D0-8352-341F-35797F72924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876" name="Group 28875">
                <a:extLst>
                  <a:ext uri="{FF2B5EF4-FFF2-40B4-BE49-F238E27FC236}">
                    <a16:creationId xmlns:a16="http://schemas.microsoft.com/office/drawing/2014/main" id="{834DCBBD-AFFC-389A-CE3C-A686A8876F6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77" name="Freeform 474">
                  <a:extLst>
                    <a:ext uri="{FF2B5EF4-FFF2-40B4-BE49-F238E27FC236}">
                      <a16:creationId xmlns:a16="http://schemas.microsoft.com/office/drawing/2014/main" id="{F51AB78B-8992-2001-53E9-DE416844EC2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78" name="Freeform 475">
                  <a:extLst>
                    <a:ext uri="{FF2B5EF4-FFF2-40B4-BE49-F238E27FC236}">
                      <a16:creationId xmlns:a16="http://schemas.microsoft.com/office/drawing/2014/main" id="{16F70B0D-E4E5-A2E3-4CB1-4BF5149A2A8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79" name="Freeform 476">
                  <a:extLst>
                    <a:ext uri="{FF2B5EF4-FFF2-40B4-BE49-F238E27FC236}">
                      <a16:creationId xmlns:a16="http://schemas.microsoft.com/office/drawing/2014/main" id="{F82305F3-6E4C-071E-BE19-A80B8C6A15A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80" name="Freeform 477">
                  <a:extLst>
                    <a:ext uri="{FF2B5EF4-FFF2-40B4-BE49-F238E27FC236}">
                      <a16:creationId xmlns:a16="http://schemas.microsoft.com/office/drawing/2014/main" id="{DF00CFCE-15FD-0401-A116-7255727F7BF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38" name="Group 28737">
              <a:extLst>
                <a:ext uri="{FF2B5EF4-FFF2-40B4-BE49-F238E27FC236}">
                  <a16:creationId xmlns:a16="http://schemas.microsoft.com/office/drawing/2014/main" id="{FFF0A1DD-7BA5-CE07-7854-CC81211E4B42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28867" name="Rectangle 28866">
                <a:extLst>
                  <a:ext uri="{FF2B5EF4-FFF2-40B4-BE49-F238E27FC236}">
                    <a16:creationId xmlns:a16="http://schemas.microsoft.com/office/drawing/2014/main" id="{5C77C6BF-47E4-3215-E4AC-695FABB0C22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68" name="Freeform 521">
                <a:extLst>
                  <a:ext uri="{FF2B5EF4-FFF2-40B4-BE49-F238E27FC236}">
                    <a16:creationId xmlns:a16="http://schemas.microsoft.com/office/drawing/2014/main" id="{1CBB4803-F371-0025-5309-24E5C64D1BB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869" name="Group 28868">
                <a:extLst>
                  <a:ext uri="{FF2B5EF4-FFF2-40B4-BE49-F238E27FC236}">
                    <a16:creationId xmlns:a16="http://schemas.microsoft.com/office/drawing/2014/main" id="{54DF89EE-F4C3-E7D9-2484-018C63CCC5CC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8870" name="Freeform 523">
                  <a:extLst>
                    <a:ext uri="{FF2B5EF4-FFF2-40B4-BE49-F238E27FC236}">
                      <a16:creationId xmlns:a16="http://schemas.microsoft.com/office/drawing/2014/main" id="{5C3B2971-0AD5-DDF3-DD2B-352F8122A1F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71" name="Freeform 524">
                  <a:extLst>
                    <a:ext uri="{FF2B5EF4-FFF2-40B4-BE49-F238E27FC236}">
                      <a16:creationId xmlns:a16="http://schemas.microsoft.com/office/drawing/2014/main" id="{14BBF2E6-B46A-38C1-525E-B25551F81FB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72" name="Freeform 525">
                  <a:extLst>
                    <a:ext uri="{FF2B5EF4-FFF2-40B4-BE49-F238E27FC236}">
                      <a16:creationId xmlns:a16="http://schemas.microsoft.com/office/drawing/2014/main" id="{0B955C6F-D38B-5312-0F40-93C7E92DB26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73" name="Freeform 526">
                  <a:extLst>
                    <a:ext uri="{FF2B5EF4-FFF2-40B4-BE49-F238E27FC236}">
                      <a16:creationId xmlns:a16="http://schemas.microsoft.com/office/drawing/2014/main" id="{327AE7FE-1D77-CDFC-473A-9919720DD2A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39" name="Group 28738">
              <a:extLst>
                <a:ext uri="{FF2B5EF4-FFF2-40B4-BE49-F238E27FC236}">
                  <a16:creationId xmlns:a16="http://schemas.microsoft.com/office/drawing/2014/main" id="{16266966-594B-1DE2-4CF8-E80F95C3F7D2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28860" name="Freeform 479">
                <a:extLst>
                  <a:ext uri="{FF2B5EF4-FFF2-40B4-BE49-F238E27FC236}">
                    <a16:creationId xmlns:a16="http://schemas.microsoft.com/office/drawing/2014/main" id="{01439C4E-9C0A-348F-1AAA-0D4F75591C2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861" name="Oval 28860">
                <a:extLst>
                  <a:ext uri="{FF2B5EF4-FFF2-40B4-BE49-F238E27FC236}">
                    <a16:creationId xmlns:a16="http://schemas.microsoft.com/office/drawing/2014/main" id="{AC5CC58E-435F-C91E-3E6B-5CF0B6EE901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862" name="Group 28861">
                <a:extLst>
                  <a:ext uri="{FF2B5EF4-FFF2-40B4-BE49-F238E27FC236}">
                    <a16:creationId xmlns:a16="http://schemas.microsoft.com/office/drawing/2014/main" id="{811111DB-48A1-CBDB-E012-6D0C1B0692C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63" name="Freeform 482">
                  <a:extLst>
                    <a:ext uri="{FF2B5EF4-FFF2-40B4-BE49-F238E27FC236}">
                      <a16:creationId xmlns:a16="http://schemas.microsoft.com/office/drawing/2014/main" id="{5284FFBA-245C-6812-76C9-08C081D2814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64" name="Freeform 483">
                  <a:extLst>
                    <a:ext uri="{FF2B5EF4-FFF2-40B4-BE49-F238E27FC236}">
                      <a16:creationId xmlns:a16="http://schemas.microsoft.com/office/drawing/2014/main" id="{6A00D88E-35D2-BB2E-134D-66620D69C3E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65" name="Freeform 484">
                  <a:extLst>
                    <a:ext uri="{FF2B5EF4-FFF2-40B4-BE49-F238E27FC236}">
                      <a16:creationId xmlns:a16="http://schemas.microsoft.com/office/drawing/2014/main" id="{3E6031C2-809D-256F-8B6E-08A5351527B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66" name="Freeform 485">
                  <a:extLst>
                    <a:ext uri="{FF2B5EF4-FFF2-40B4-BE49-F238E27FC236}">
                      <a16:creationId xmlns:a16="http://schemas.microsoft.com/office/drawing/2014/main" id="{F7A4392C-5684-B318-DE23-5F5B2CDFFE2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0" name="Group 28739">
              <a:extLst>
                <a:ext uri="{FF2B5EF4-FFF2-40B4-BE49-F238E27FC236}">
                  <a16:creationId xmlns:a16="http://schemas.microsoft.com/office/drawing/2014/main" id="{842B2D17-96A7-7624-E2BB-50EAD97824DE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28853" name="Rectangle 28852">
                <a:extLst>
                  <a:ext uri="{FF2B5EF4-FFF2-40B4-BE49-F238E27FC236}">
                    <a16:creationId xmlns:a16="http://schemas.microsoft.com/office/drawing/2014/main" id="{39837B52-2328-81B9-0E0A-FF48F337D3CE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54" name="Freeform 530">
                <a:extLst>
                  <a:ext uri="{FF2B5EF4-FFF2-40B4-BE49-F238E27FC236}">
                    <a16:creationId xmlns:a16="http://schemas.microsoft.com/office/drawing/2014/main" id="{8908D30E-2476-36A9-63F8-AD74A9F0059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855" name="Group 28854">
                <a:extLst>
                  <a:ext uri="{FF2B5EF4-FFF2-40B4-BE49-F238E27FC236}">
                    <a16:creationId xmlns:a16="http://schemas.microsoft.com/office/drawing/2014/main" id="{D4D2C86B-E569-A142-6CD2-8B44AF33FC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8856" name="Freeform 532">
                  <a:extLst>
                    <a:ext uri="{FF2B5EF4-FFF2-40B4-BE49-F238E27FC236}">
                      <a16:creationId xmlns:a16="http://schemas.microsoft.com/office/drawing/2014/main" id="{39B26DE8-F360-31BC-90D3-EDAC3AC6ECA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57" name="Freeform 533">
                  <a:extLst>
                    <a:ext uri="{FF2B5EF4-FFF2-40B4-BE49-F238E27FC236}">
                      <a16:creationId xmlns:a16="http://schemas.microsoft.com/office/drawing/2014/main" id="{45C3FEEC-3CD6-785B-F6F3-F378A665C4B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58" name="Freeform 534">
                  <a:extLst>
                    <a:ext uri="{FF2B5EF4-FFF2-40B4-BE49-F238E27FC236}">
                      <a16:creationId xmlns:a16="http://schemas.microsoft.com/office/drawing/2014/main" id="{400FEEA3-1F0F-0BFE-4978-CC980E286F5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59" name="Freeform 535">
                  <a:extLst>
                    <a:ext uri="{FF2B5EF4-FFF2-40B4-BE49-F238E27FC236}">
                      <a16:creationId xmlns:a16="http://schemas.microsoft.com/office/drawing/2014/main" id="{58AC73B4-63CD-2126-1A32-049843247A1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1" name="Group 28740">
              <a:extLst>
                <a:ext uri="{FF2B5EF4-FFF2-40B4-BE49-F238E27FC236}">
                  <a16:creationId xmlns:a16="http://schemas.microsoft.com/office/drawing/2014/main" id="{126B259E-47DF-4D0B-50D6-E9FC6E4FA41F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28846" name="Freeform 407">
                <a:extLst>
                  <a:ext uri="{FF2B5EF4-FFF2-40B4-BE49-F238E27FC236}">
                    <a16:creationId xmlns:a16="http://schemas.microsoft.com/office/drawing/2014/main" id="{B042D2E3-67C7-1187-D8ED-697F5FC23C5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847" name="Oval 28846">
                <a:extLst>
                  <a:ext uri="{FF2B5EF4-FFF2-40B4-BE49-F238E27FC236}">
                    <a16:creationId xmlns:a16="http://schemas.microsoft.com/office/drawing/2014/main" id="{B1CF3E66-E8A4-027D-74D8-0472E49A3B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848" name="Group 28847">
                <a:extLst>
                  <a:ext uri="{FF2B5EF4-FFF2-40B4-BE49-F238E27FC236}">
                    <a16:creationId xmlns:a16="http://schemas.microsoft.com/office/drawing/2014/main" id="{06FD9972-A91C-DE04-F062-3C632B799FD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49" name="Freeform 410">
                  <a:extLst>
                    <a:ext uri="{FF2B5EF4-FFF2-40B4-BE49-F238E27FC236}">
                      <a16:creationId xmlns:a16="http://schemas.microsoft.com/office/drawing/2014/main" id="{98A688E5-FB55-46D7-A0F7-BC25283BDE4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50" name="Freeform 411">
                  <a:extLst>
                    <a:ext uri="{FF2B5EF4-FFF2-40B4-BE49-F238E27FC236}">
                      <a16:creationId xmlns:a16="http://schemas.microsoft.com/office/drawing/2014/main" id="{FF9D8665-4615-A4CE-C847-08D14CFF599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51" name="Freeform 412">
                  <a:extLst>
                    <a:ext uri="{FF2B5EF4-FFF2-40B4-BE49-F238E27FC236}">
                      <a16:creationId xmlns:a16="http://schemas.microsoft.com/office/drawing/2014/main" id="{DAED7F55-C99C-D68E-88DB-AE6B740CE6E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52" name="Freeform 413">
                  <a:extLst>
                    <a:ext uri="{FF2B5EF4-FFF2-40B4-BE49-F238E27FC236}">
                      <a16:creationId xmlns:a16="http://schemas.microsoft.com/office/drawing/2014/main" id="{112A4FD3-7758-6EE3-1CF4-E91666567E6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2" name="Group 28741">
              <a:extLst>
                <a:ext uri="{FF2B5EF4-FFF2-40B4-BE49-F238E27FC236}">
                  <a16:creationId xmlns:a16="http://schemas.microsoft.com/office/drawing/2014/main" id="{6156793E-B70F-6142-04D7-B57959A61794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28839" name="Freeform 415">
                <a:extLst>
                  <a:ext uri="{FF2B5EF4-FFF2-40B4-BE49-F238E27FC236}">
                    <a16:creationId xmlns:a16="http://schemas.microsoft.com/office/drawing/2014/main" id="{8C5D003D-C9C7-56AE-860D-DFD42A4933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840" name="Oval 28839">
                <a:extLst>
                  <a:ext uri="{FF2B5EF4-FFF2-40B4-BE49-F238E27FC236}">
                    <a16:creationId xmlns:a16="http://schemas.microsoft.com/office/drawing/2014/main" id="{BFA49426-1E50-4F79-C1A5-44028053E41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841" name="Group 28840">
                <a:extLst>
                  <a:ext uri="{FF2B5EF4-FFF2-40B4-BE49-F238E27FC236}">
                    <a16:creationId xmlns:a16="http://schemas.microsoft.com/office/drawing/2014/main" id="{7EDA5403-B32C-23EB-E52F-D1696FB5B8C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42" name="Freeform 418">
                  <a:extLst>
                    <a:ext uri="{FF2B5EF4-FFF2-40B4-BE49-F238E27FC236}">
                      <a16:creationId xmlns:a16="http://schemas.microsoft.com/office/drawing/2014/main" id="{18376CD8-9DF3-DFF4-E4BD-EE053274837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43" name="Freeform 419">
                  <a:extLst>
                    <a:ext uri="{FF2B5EF4-FFF2-40B4-BE49-F238E27FC236}">
                      <a16:creationId xmlns:a16="http://schemas.microsoft.com/office/drawing/2014/main" id="{DE19AD67-53E6-14E6-41FA-293828ACC7A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44" name="Freeform 420">
                  <a:extLst>
                    <a:ext uri="{FF2B5EF4-FFF2-40B4-BE49-F238E27FC236}">
                      <a16:creationId xmlns:a16="http://schemas.microsoft.com/office/drawing/2014/main" id="{3A06F13C-14BA-21C8-84AF-4292990972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45" name="Freeform 421">
                  <a:extLst>
                    <a:ext uri="{FF2B5EF4-FFF2-40B4-BE49-F238E27FC236}">
                      <a16:creationId xmlns:a16="http://schemas.microsoft.com/office/drawing/2014/main" id="{86499F0F-8CFB-1FD2-640D-3360D8CBEA4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3" name="Group 28742">
              <a:extLst>
                <a:ext uri="{FF2B5EF4-FFF2-40B4-BE49-F238E27FC236}">
                  <a16:creationId xmlns:a16="http://schemas.microsoft.com/office/drawing/2014/main" id="{EBA3D1CE-8F80-B7C4-6AA4-0698698206F3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28832" name="Freeform 455">
                <a:extLst>
                  <a:ext uri="{FF2B5EF4-FFF2-40B4-BE49-F238E27FC236}">
                    <a16:creationId xmlns:a16="http://schemas.microsoft.com/office/drawing/2014/main" id="{82E674D5-858C-9F04-643C-B932BE7A663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833" name="Oval 28832">
                <a:extLst>
                  <a:ext uri="{FF2B5EF4-FFF2-40B4-BE49-F238E27FC236}">
                    <a16:creationId xmlns:a16="http://schemas.microsoft.com/office/drawing/2014/main" id="{62A3EE14-078D-6476-C008-318AF7D7CF0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834" name="Group 28833">
                <a:extLst>
                  <a:ext uri="{FF2B5EF4-FFF2-40B4-BE49-F238E27FC236}">
                    <a16:creationId xmlns:a16="http://schemas.microsoft.com/office/drawing/2014/main" id="{C2EC39C2-7194-4F81-C037-136A2593234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35" name="Freeform 458">
                  <a:extLst>
                    <a:ext uri="{FF2B5EF4-FFF2-40B4-BE49-F238E27FC236}">
                      <a16:creationId xmlns:a16="http://schemas.microsoft.com/office/drawing/2014/main" id="{6FEA0815-E5C0-7742-F3EF-C9F117BB35E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36" name="Freeform 459">
                  <a:extLst>
                    <a:ext uri="{FF2B5EF4-FFF2-40B4-BE49-F238E27FC236}">
                      <a16:creationId xmlns:a16="http://schemas.microsoft.com/office/drawing/2014/main" id="{F14D9760-A6CB-C3BC-8E45-ABD4F77A20E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37" name="Freeform 460">
                  <a:extLst>
                    <a:ext uri="{FF2B5EF4-FFF2-40B4-BE49-F238E27FC236}">
                      <a16:creationId xmlns:a16="http://schemas.microsoft.com/office/drawing/2014/main" id="{494C6D0B-C90B-8C54-F0FD-4EADF7DFC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38" name="Freeform 461">
                  <a:extLst>
                    <a:ext uri="{FF2B5EF4-FFF2-40B4-BE49-F238E27FC236}">
                      <a16:creationId xmlns:a16="http://schemas.microsoft.com/office/drawing/2014/main" id="{FC6F64F2-09B8-66A4-99D1-B1598B97C5C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4" name="Group 28743">
              <a:extLst>
                <a:ext uri="{FF2B5EF4-FFF2-40B4-BE49-F238E27FC236}">
                  <a16:creationId xmlns:a16="http://schemas.microsoft.com/office/drawing/2014/main" id="{435A7870-B6FA-FED5-BA64-E92A24C381CD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28825" name="Freeform 615">
                <a:extLst>
                  <a:ext uri="{FF2B5EF4-FFF2-40B4-BE49-F238E27FC236}">
                    <a16:creationId xmlns:a16="http://schemas.microsoft.com/office/drawing/2014/main" id="{1F8E6237-CE2D-823B-CB48-C543491AF0D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826" name="Oval 28825">
                <a:extLst>
                  <a:ext uri="{FF2B5EF4-FFF2-40B4-BE49-F238E27FC236}">
                    <a16:creationId xmlns:a16="http://schemas.microsoft.com/office/drawing/2014/main" id="{05C1E4DF-EF61-C18B-4377-151DF1BA08C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827" name="Group 28826">
                <a:extLst>
                  <a:ext uri="{FF2B5EF4-FFF2-40B4-BE49-F238E27FC236}">
                    <a16:creationId xmlns:a16="http://schemas.microsoft.com/office/drawing/2014/main" id="{C192BFF0-456E-B2AB-3B3B-A840E8B4533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28" name="Freeform 618">
                  <a:extLst>
                    <a:ext uri="{FF2B5EF4-FFF2-40B4-BE49-F238E27FC236}">
                      <a16:creationId xmlns:a16="http://schemas.microsoft.com/office/drawing/2014/main" id="{E47580E2-7043-28EE-14F6-95A04FE63C6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29" name="Freeform 619">
                  <a:extLst>
                    <a:ext uri="{FF2B5EF4-FFF2-40B4-BE49-F238E27FC236}">
                      <a16:creationId xmlns:a16="http://schemas.microsoft.com/office/drawing/2014/main" id="{95371CD8-7928-1896-9274-2C0523AD0C8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30" name="Freeform 620">
                  <a:extLst>
                    <a:ext uri="{FF2B5EF4-FFF2-40B4-BE49-F238E27FC236}">
                      <a16:creationId xmlns:a16="http://schemas.microsoft.com/office/drawing/2014/main" id="{251F74C9-20DC-04C8-3597-97EE7E0CF90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31" name="Freeform 621">
                  <a:extLst>
                    <a:ext uri="{FF2B5EF4-FFF2-40B4-BE49-F238E27FC236}">
                      <a16:creationId xmlns:a16="http://schemas.microsoft.com/office/drawing/2014/main" id="{310BFFC3-E887-4BED-E06E-865E7BD777F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5" name="Group 28744">
              <a:extLst>
                <a:ext uri="{FF2B5EF4-FFF2-40B4-BE49-F238E27FC236}">
                  <a16:creationId xmlns:a16="http://schemas.microsoft.com/office/drawing/2014/main" id="{7EE43E90-F97F-B0AC-1F89-B4EA89B6AF4D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28818" name="Freeform 577">
                <a:extLst>
                  <a:ext uri="{FF2B5EF4-FFF2-40B4-BE49-F238E27FC236}">
                    <a16:creationId xmlns:a16="http://schemas.microsoft.com/office/drawing/2014/main" id="{33E0190A-6F68-8CA7-9853-75735A557FA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819" name="Oval 28818">
                <a:extLst>
                  <a:ext uri="{FF2B5EF4-FFF2-40B4-BE49-F238E27FC236}">
                    <a16:creationId xmlns:a16="http://schemas.microsoft.com/office/drawing/2014/main" id="{18AAFEDE-24EC-A44B-3345-E0674DE0565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820" name="Group 28819">
                <a:extLst>
                  <a:ext uri="{FF2B5EF4-FFF2-40B4-BE49-F238E27FC236}">
                    <a16:creationId xmlns:a16="http://schemas.microsoft.com/office/drawing/2014/main" id="{450F3C5C-B4F7-3084-8275-4CCA87FC002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21" name="Freeform 580">
                  <a:extLst>
                    <a:ext uri="{FF2B5EF4-FFF2-40B4-BE49-F238E27FC236}">
                      <a16:creationId xmlns:a16="http://schemas.microsoft.com/office/drawing/2014/main" id="{C93F677D-A209-9A4A-08F2-27AE0B7B5A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22" name="Freeform 581">
                  <a:extLst>
                    <a:ext uri="{FF2B5EF4-FFF2-40B4-BE49-F238E27FC236}">
                      <a16:creationId xmlns:a16="http://schemas.microsoft.com/office/drawing/2014/main" id="{43844D03-3DF3-2D57-7B05-8B15CDC738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23" name="Freeform 582">
                  <a:extLst>
                    <a:ext uri="{FF2B5EF4-FFF2-40B4-BE49-F238E27FC236}">
                      <a16:creationId xmlns:a16="http://schemas.microsoft.com/office/drawing/2014/main" id="{484BFFB5-8890-D810-9486-1241F3BF1BD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24" name="Freeform 583">
                  <a:extLst>
                    <a:ext uri="{FF2B5EF4-FFF2-40B4-BE49-F238E27FC236}">
                      <a16:creationId xmlns:a16="http://schemas.microsoft.com/office/drawing/2014/main" id="{1577680D-B018-F357-75AC-0794441000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6" name="Group 28745">
              <a:extLst>
                <a:ext uri="{FF2B5EF4-FFF2-40B4-BE49-F238E27FC236}">
                  <a16:creationId xmlns:a16="http://schemas.microsoft.com/office/drawing/2014/main" id="{628B247B-4014-1168-E322-686517E7B1C7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28811" name="Freeform 593">
                <a:extLst>
                  <a:ext uri="{FF2B5EF4-FFF2-40B4-BE49-F238E27FC236}">
                    <a16:creationId xmlns:a16="http://schemas.microsoft.com/office/drawing/2014/main" id="{4E0201FF-A791-6F31-8911-ED6B01D2E1C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812" name="Oval 28811">
                <a:extLst>
                  <a:ext uri="{FF2B5EF4-FFF2-40B4-BE49-F238E27FC236}">
                    <a16:creationId xmlns:a16="http://schemas.microsoft.com/office/drawing/2014/main" id="{70DEC7CE-7ABC-6724-0C68-8C9A728D845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813" name="Group 28812">
                <a:extLst>
                  <a:ext uri="{FF2B5EF4-FFF2-40B4-BE49-F238E27FC236}">
                    <a16:creationId xmlns:a16="http://schemas.microsoft.com/office/drawing/2014/main" id="{9BAE66C7-1474-907D-DB5F-DDD4F3B53A6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14" name="Freeform 596">
                  <a:extLst>
                    <a:ext uri="{FF2B5EF4-FFF2-40B4-BE49-F238E27FC236}">
                      <a16:creationId xmlns:a16="http://schemas.microsoft.com/office/drawing/2014/main" id="{DA293A90-3621-0791-FF11-A3A3D217E9D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15" name="Freeform 597">
                  <a:extLst>
                    <a:ext uri="{FF2B5EF4-FFF2-40B4-BE49-F238E27FC236}">
                      <a16:creationId xmlns:a16="http://schemas.microsoft.com/office/drawing/2014/main" id="{8EAB6024-9F6E-E8D7-69A7-BD7E82D4FC4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16" name="Freeform 598">
                  <a:extLst>
                    <a:ext uri="{FF2B5EF4-FFF2-40B4-BE49-F238E27FC236}">
                      <a16:creationId xmlns:a16="http://schemas.microsoft.com/office/drawing/2014/main" id="{44C28AA0-7BDD-FEE7-C1AE-BE8C4AFA0DC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17" name="Freeform 599">
                  <a:extLst>
                    <a:ext uri="{FF2B5EF4-FFF2-40B4-BE49-F238E27FC236}">
                      <a16:creationId xmlns:a16="http://schemas.microsoft.com/office/drawing/2014/main" id="{B52B7CAA-F5BD-EF6B-6310-AE14C76C2A3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7" name="Group 28746">
              <a:extLst>
                <a:ext uri="{FF2B5EF4-FFF2-40B4-BE49-F238E27FC236}">
                  <a16:creationId xmlns:a16="http://schemas.microsoft.com/office/drawing/2014/main" id="{40CCC876-26A5-5517-B238-72BD1229234A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28804" name="Freeform 601">
                <a:extLst>
                  <a:ext uri="{FF2B5EF4-FFF2-40B4-BE49-F238E27FC236}">
                    <a16:creationId xmlns:a16="http://schemas.microsoft.com/office/drawing/2014/main" id="{32AF201C-02ED-A0BA-A315-B76F210B0CA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805" name="Oval 28804">
                <a:extLst>
                  <a:ext uri="{FF2B5EF4-FFF2-40B4-BE49-F238E27FC236}">
                    <a16:creationId xmlns:a16="http://schemas.microsoft.com/office/drawing/2014/main" id="{9D669920-032C-197A-D6E8-85AE6F3F4C4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806" name="Group 28805">
                <a:extLst>
                  <a:ext uri="{FF2B5EF4-FFF2-40B4-BE49-F238E27FC236}">
                    <a16:creationId xmlns:a16="http://schemas.microsoft.com/office/drawing/2014/main" id="{7F49AB70-E40E-CA0C-2529-ADEF4B5C6C6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07" name="Freeform 604">
                  <a:extLst>
                    <a:ext uri="{FF2B5EF4-FFF2-40B4-BE49-F238E27FC236}">
                      <a16:creationId xmlns:a16="http://schemas.microsoft.com/office/drawing/2014/main" id="{F2D234A7-41B3-1AB7-D0C1-F83AA95FE98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08" name="Freeform 605">
                  <a:extLst>
                    <a:ext uri="{FF2B5EF4-FFF2-40B4-BE49-F238E27FC236}">
                      <a16:creationId xmlns:a16="http://schemas.microsoft.com/office/drawing/2014/main" id="{119A45F3-69E3-BE4A-2AEF-7A4A6D82F01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09" name="Freeform 606">
                  <a:extLst>
                    <a:ext uri="{FF2B5EF4-FFF2-40B4-BE49-F238E27FC236}">
                      <a16:creationId xmlns:a16="http://schemas.microsoft.com/office/drawing/2014/main" id="{2C45059A-B9CF-24CC-DC72-22F1ED51C46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10" name="Freeform 607">
                  <a:extLst>
                    <a:ext uri="{FF2B5EF4-FFF2-40B4-BE49-F238E27FC236}">
                      <a16:creationId xmlns:a16="http://schemas.microsoft.com/office/drawing/2014/main" id="{2D57D24C-509E-B14F-D206-5922AB8019A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8" name="Group 28747">
              <a:extLst>
                <a:ext uri="{FF2B5EF4-FFF2-40B4-BE49-F238E27FC236}">
                  <a16:creationId xmlns:a16="http://schemas.microsoft.com/office/drawing/2014/main" id="{6D8AB1E1-9482-5110-7ED0-0ECCDF1EECB5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28797" name="Freeform 554">
                <a:extLst>
                  <a:ext uri="{FF2B5EF4-FFF2-40B4-BE49-F238E27FC236}">
                    <a16:creationId xmlns:a16="http://schemas.microsoft.com/office/drawing/2014/main" id="{461D6409-2D50-8FB5-92AA-60ADBA4E853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798" name="Oval 28797">
                <a:extLst>
                  <a:ext uri="{FF2B5EF4-FFF2-40B4-BE49-F238E27FC236}">
                    <a16:creationId xmlns:a16="http://schemas.microsoft.com/office/drawing/2014/main" id="{8957124C-3478-8C5F-915C-079C2270BAA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799" name="Group 28798">
                <a:extLst>
                  <a:ext uri="{FF2B5EF4-FFF2-40B4-BE49-F238E27FC236}">
                    <a16:creationId xmlns:a16="http://schemas.microsoft.com/office/drawing/2014/main" id="{879FE69C-57E5-461C-5735-2E9348558C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00" name="Freeform 557">
                  <a:extLst>
                    <a:ext uri="{FF2B5EF4-FFF2-40B4-BE49-F238E27FC236}">
                      <a16:creationId xmlns:a16="http://schemas.microsoft.com/office/drawing/2014/main" id="{6E622364-6493-C4A1-7BF0-95CD2C9FECC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01" name="Freeform 558">
                  <a:extLst>
                    <a:ext uri="{FF2B5EF4-FFF2-40B4-BE49-F238E27FC236}">
                      <a16:creationId xmlns:a16="http://schemas.microsoft.com/office/drawing/2014/main" id="{4EAA0A27-51AF-AD95-00C6-C3E999DAE56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02" name="Freeform 559">
                  <a:extLst>
                    <a:ext uri="{FF2B5EF4-FFF2-40B4-BE49-F238E27FC236}">
                      <a16:creationId xmlns:a16="http://schemas.microsoft.com/office/drawing/2014/main" id="{F75C56A3-6625-4B10-651F-B73CF9F13B2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03" name="Freeform 560">
                  <a:extLst>
                    <a:ext uri="{FF2B5EF4-FFF2-40B4-BE49-F238E27FC236}">
                      <a16:creationId xmlns:a16="http://schemas.microsoft.com/office/drawing/2014/main" id="{E7A86371-A56A-3F1E-45FC-10E7747792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49" name="Group 28748">
              <a:extLst>
                <a:ext uri="{FF2B5EF4-FFF2-40B4-BE49-F238E27FC236}">
                  <a16:creationId xmlns:a16="http://schemas.microsoft.com/office/drawing/2014/main" id="{5093ADDF-B939-2D68-C29C-75E938CE8E77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28790" name="Freeform 585">
                <a:extLst>
                  <a:ext uri="{FF2B5EF4-FFF2-40B4-BE49-F238E27FC236}">
                    <a16:creationId xmlns:a16="http://schemas.microsoft.com/office/drawing/2014/main" id="{026CFD9C-7790-2F58-60AE-45E3C9B539B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791" name="Oval 28790">
                <a:extLst>
                  <a:ext uri="{FF2B5EF4-FFF2-40B4-BE49-F238E27FC236}">
                    <a16:creationId xmlns:a16="http://schemas.microsoft.com/office/drawing/2014/main" id="{73B35726-F265-5DD4-CB6D-ECED1ADDFE8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792" name="Group 28791">
                <a:extLst>
                  <a:ext uri="{FF2B5EF4-FFF2-40B4-BE49-F238E27FC236}">
                    <a16:creationId xmlns:a16="http://schemas.microsoft.com/office/drawing/2014/main" id="{610DAB68-D379-88F7-5B87-5C513C7348A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93" name="Freeform 588">
                  <a:extLst>
                    <a:ext uri="{FF2B5EF4-FFF2-40B4-BE49-F238E27FC236}">
                      <a16:creationId xmlns:a16="http://schemas.microsoft.com/office/drawing/2014/main" id="{D2C5E1E8-7B3E-A937-1D20-F4906A5255B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94" name="Freeform 589">
                  <a:extLst>
                    <a:ext uri="{FF2B5EF4-FFF2-40B4-BE49-F238E27FC236}">
                      <a16:creationId xmlns:a16="http://schemas.microsoft.com/office/drawing/2014/main" id="{360D4BE1-1A8B-E3FA-3ECD-5A32B16C03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95" name="Freeform 590">
                  <a:extLst>
                    <a:ext uri="{FF2B5EF4-FFF2-40B4-BE49-F238E27FC236}">
                      <a16:creationId xmlns:a16="http://schemas.microsoft.com/office/drawing/2014/main" id="{4BD614EE-654E-99C7-D594-C81F1C89A2A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96" name="Freeform 591">
                  <a:extLst>
                    <a:ext uri="{FF2B5EF4-FFF2-40B4-BE49-F238E27FC236}">
                      <a16:creationId xmlns:a16="http://schemas.microsoft.com/office/drawing/2014/main" id="{6A04807C-277A-9C97-FA26-295B40710D1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50" name="Group 28749">
              <a:extLst>
                <a:ext uri="{FF2B5EF4-FFF2-40B4-BE49-F238E27FC236}">
                  <a16:creationId xmlns:a16="http://schemas.microsoft.com/office/drawing/2014/main" id="{4B3D174C-2915-63BB-B32E-F990EE5FA14B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28783" name="Freeform 538">
                <a:extLst>
                  <a:ext uri="{FF2B5EF4-FFF2-40B4-BE49-F238E27FC236}">
                    <a16:creationId xmlns:a16="http://schemas.microsoft.com/office/drawing/2014/main" id="{E49438A5-166A-0239-A929-4A11BA3AE04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784" name="Oval 28783">
                <a:extLst>
                  <a:ext uri="{FF2B5EF4-FFF2-40B4-BE49-F238E27FC236}">
                    <a16:creationId xmlns:a16="http://schemas.microsoft.com/office/drawing/2014/main" id="{BD34B99B-8A3C-CC5A-25E9-B5FF7A3ED5D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785" name="Group 28784">
                <a:extLst>
                  <a:ext uri="{FF2B5EF4-FFF2-40B4-BE49-F238E27FC236}">
                    <a16:creationId xmlns:a16="http://schemas.microsoft.com/office/drawing/2014/main" id="{505BDD72-DB6E-5C2A-D653-59C82B84EB9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86" name="Freeform 541">
                  <a:extLst>
                    <a:ext uri="{FF2B5EF4-FFF2-40B4-BE49-F238E27FC236}">
                      <a16:creationId xmlns:a16="http://schemas.microsoft.com/office/drawing/2014/main" id="{4C48C1AE-9C13-9F5C-270C-F37807198D2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87" name="Freeform 542">
                  <a:extLst>
                    <a:ext uri="{FF2B5EF4-FFF2-40B4-BE49-F238E27FC236}">
                      <a16:creationId xmlns:a16="http://schemas.microsoft.com/office/drawing/2014/main" id="{E0E19312-C1E8-6E35-A6FA-2F01E678B68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88" name="Freeform 543">
                  <a:extLst>
                    <a:ext uri="{FF2B5EF4-FFF2-40B4-BE49-F238E27FC236}">
                      <a16:creationId xmlns:a16="http://schemas.microsoft.com/office/drawing/2014/main" id="{38B03FB9-D7C5-564A-07D1-E21085ABCAD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89" name="Freeform 544">
                  <a:extLst>
                    <a:ext uri="{FF2B5EF4-FFF2-40B4-BE49-F238E27FC236}">
                      <a16:creationId xmlns:a16="http://schemas.microsoft.com/office/drawing/2014/main" id="{F67FCB3E-5FA5-2675-535E-217A3C8E666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51" name="Group 28750">
              <a:extLst>
                <a:ext uri="{FF2B5EF4-FFF2-40B4-BE49-F238E27FC236}">
                  <a16:creationId xmlns:a16="http://schemas.microsoft.com/office/drawing/2014/main" id="{BBCF1609-CFCB-B8A4-23B3-A40C0F23CCE7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28776" name="Freeform 546">
                <a:extLst>
                  <a:ext uri="{FF2B5EF4-FFF2-40B4-BE49-F238E27FC236}">
                    <a16:creationId xmlns:a16="http://schemas.microsoft.com/office/drawing/2014/main" id="{43FBEFD9-5F05-29BE-B433-F478170BAD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777" name="Oval 28776">
                <a:extLst>
                  <a:ext uri="{FF2B5EF4-FFF2-40B4-BE49-F238E27FC236}">
                    <a16:creationId xmlns:a16="http://schemas.microsoft.com/office/drawing/2014/main" id="{A5B8FAFD-3C1E-1D7F-D0B4-AA11680867D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778" name="Group 28777">
                <a:extLst>
                  <a:ext uri="{FF2B5EF4-FFF2-40B4-BE49-F238E27FC236}">
                    <a16:creationId xmlns:a16="http://schemas.microsoft.com/office/drawing/2014/main" id="{66AFB8A2-5205-D583-B38C-59C7D8EB2A0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79" name="Freeform 549">
                  <a:extLst>
                    <a:ext uri="{FF2B5EF4-FFF2-40B4-BE49-F238E27FC236}">
                      <a16:creationId xmlns:a16="http://schemas.microsoft.com/office/drawing/2014/main" id="{3F9D2B38-C42B-34E6-4E50-08138E9CED3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80" name="Freeform 550">
                  <a:extLst>
                    <a:ext uri="{FF2B5EF4-FFF2-40B4-BE49-F238E27FC236}">
                      <a16:creationId xmlns:a16="http://schemas.microsoft.com/office/drawing/2014/main" id="{6AA9745C-8476-9D9C-201A-9A2584ACC89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81" name="Freeform 551">
                  <a:extLst>
                    <a:ext uri="{FF2B5EF4-FFF2-40B4-BE49-F238E27FC236}">
                      <a16:creationId xmlns:a16="http://schemas.microsoft.com/office/drawing/2014/main" id="{9AA2E84A-6B89-F731-CC72-55657E5824E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82" name="Freeform 552">
                  <a:extLst>
                    <a:ext uri="{FF2B5EF4-FFF2-40B4-BE49-F238E27FC236}">
                      <a16:creationId xmlns:a16="http://schemas.microsoft.com/office/drawing/2014/main" id="{97EEE682-9CC3-57B2-C681-DADA1CE981D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52" name="Group 28751">
              <a:extLst>
                <a:ext uri="{FF2B5EF4-FFF2-40B4-BE49-F238E27FC236}">
                  <a16:creationId xmlns:a16="http://schemas.microsoft.com/office/drawing/2014/main" id="{3768A9FE-0F5E-F508-0A42-E5EA0843A4DF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28769" name="Freeform 623">
                <a:extLst>
                  <a:ext uri="{FF2B5EF4-FFF2-40B4-BE49-F238E27FC236}">
                    <a16:creationId xmlns:a16="http://schemas.microsoft.com/office/drawing/2014/main" id="{B7D30DC0-E299-97DC-D6DB-29302A44779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770" name="Oval 28769">
                <a:extLst>
                  <a:ext uri="{FF2B5EF4-FFF2-40B4-BE49-F238E27FC236}">
                    <a16:creationId xmlns:a16="http://schemas.microsoft.com/office/drawing/2014/main" id="{A75E9602-4CC9-D7A5-B4B0-00071568F54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771" name="Group 28770">
                <a:extLst>
                  <a:ext uri="{FF2B5EF4-FFF2-40B4-BE49-F238E27FC236}">
                    <a16:creationId xmlns:a16="http://schemas.microsoft.com/office/drawing/2014/main" id="{0DBF3641-356C-DA15-C0C9-922E982DF18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72" name="Freeform 626">
                  <a:extLst>
                    <a:ext uri="{FF2B5EF4-FFF2-40B4-BE49-F238E27FC236}">
                      <a16:creationId xmlns:a16="http://schemas.microsoft.com/office/drawing/2014/main" id="{3A2B73AE-61FC-1285-4834-965173132B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73" name="Freeform 627">
                  <a:extLst>
                    <a:ext uri="{FF2B5EF4-FFF2-40B4-BE49-F238E27FC236}">
                      <a16:creationId xmlns:a16="http://schemas.microsoft.com/office/drawing/2014/main" id="{BDAD4E9A-9C2B-8E51-63EE-C8AFAF1E83C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74" name="Freeform 628">
                  <a:extLst>
                    <a:ext uri="{FF2B5EF4-FFF2-40B4-BE49-F238E27FC236}">
                      <a16:creationId xmlns:a16="http://schemas.microsoft.com/office/drawing/2014/main" id="{F9285D2C-048C-0137-D8D1-207C5ED40B7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75" name="Freeform 629">
                  <a:extLst>
                    <a:ext uri="{FF2B5EF4-FFF2-40B4-BE49-F238E27FC236}">
                      <a16:creationId xmlns:a16="http://schemas.microsoft.com/office/drawing/2014/main" id="{B1B7AE74-5D68-425A-B955-59B35694503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53" name="Group 28752">
              <a:extLst>
                <a:ext uri="{FF2B5EF4-FFF2-40B4-BE49-F238E27FC236}">
                  <a16:creationId xmlns:a16="http://schemas.microsoft.com/office/drawing/2014/main" id="{C62757D8-F3E4-317E-8A82-5C6933D6AEE7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28762" name="Freeform 463">
                <a:extLst>
                  <a:ext uri="{FF2B5EF4-FFF2-40B4-BE49-F238E27FC236}">
                    <a16:creationId xmlns:a16="http://schemas.microsoft.com/office/drawing/2014/main" id="{B2174C61-8BD3-04C7-5A5F-CB5E5F05933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763" name="Oval 28762">
                <a:extLst>
                  <a:ext uri="{FF2B5EF4-FFF2-40B4-BE49-F238E27FC236}">
                    <a16:creationId xmlns:a16="http://schemas.microsoft.com/office/drawing/2014/main" id="{D15B76A6-783B-EA74-6027-3F0D18347EB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764" name="Group 28763">
                <a:extLst>
                  <a:ext uri="{FF2B5EF4-FFF2-40B4-BE49-F238E27FC236}">
                    <a16:creationId xmlns:a16="http://schemas.microsoft.com/office/drawing/2014/main" id="{3421887F-64E0-FCAE-C445-273A1FF2BDF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65" name="Freeform 466">
                  <a:extLst>
                    <a:ext uri="{FF2B5EF4-FFF2-40B4-BE49-F238E27FC236}">
                      <a16:creationId xmlns:a16="http://schemas.microsoft.com/office/drawing/2014/main" id="{5CB9D80D-6C96-F046-1BD2-0E3B62C8B22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66" name="Freeform 467">
                  <a:extLst>
                    <a:ext uri="{FF2B5EF4-FFF2-40B4-BE49-F238E27FC236}">
                      <a16:creationId xmlns:a16="http://schemas.microsoft.com/office/drawing/2014/main" id="{2B91457C-B1AA-869B-164B-1AFC45FA13D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67" name="Freeform 468">
                  <a:extLst>
                    <a:ext uri="{FF2B5EF4-FFF2-40B4-BE49-F238E27FC236}">
                      <a16:creationId xmlns:a16="http://schemas.microsoft.com/office/drawing/2014/main" id="{A9524B89-D717-D837-7E86-382B0EB2EF7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68" name="Freeform 469">
                  <a:extLst>
                    <a:ext uri="{FF2B5EF4-FFF2-40B4-BE49-F238E27FC236}">
                      <a16:creationId xmlns:a16="http://schemas.microsoft.com/office/drawing/2014/main" id="{A8CE1D31-D043-F327-C10D-445B91B9258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754" name="Group 28753">
              <a:extLst>
                <a:ext uri="{FF2B5EF4-FFF2-40B4-BE49-F238E27FC236}">
                  <a16:creationId xmlns:a16="http://schemas.microsoft.com/office/drawing/2014/main" id="{C0E7BA08-F598-762F-97B1-397D51C2328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28755" name="Freeform 447">
                <a:extLst>
                  <a:ext uri="{FF2B5EF4-FFF2-40B4-BE49-F238E27FC236}">
                    <a16:creationId xmlns:a16="http://schemas.microsoft.com/office/drawing/2014/main" id="{39513A1D-BA5A-2848-E74E-F5DF0C5A01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     </a:t>
                </a:r>
              </a:p>
            </p:txBody>
          </p:sp>
          <p:sp>
            <p:nvSpPr>
              <p:cNvPr id="28756" name="Oval 28755">
                <a:extLst>
                  <a:ext uri="{FF2B5EF4-FFF2-40B4-BE49-F238E27FC236}">
                    <a16:creationId xmlns:a16="http://schemas.microsoft.com/office/drawing/2014/main" id="{BF7DF05B-A0AF-751A-2F7F-3DD2E71B78C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             </a:t>
                </a:r>
              </a:p>
            </p:txBody>
          </p:sp>
          <p:grpSp>
            <p:nvGrpSpPr>
              <p:cNvPr id="28757" name="Group 28756">
                <a:extLst>
                  <a:ext uri="{FF2B5EF4-FFF2-40B4-BE49-F238E27FC236}">
                    <a16:creationId xmlns:a16="http://schemas.microsoft.com/office/drawing/2014/main" id="{62BD1353-08B3-4651-2A57-B55A7170535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58" name="Freeform 450">
                  <a:extLst>
                    <a:ext uri="{FF2B5EF4-FFF2-40B4-BE49-F238E27FC236}">
                      <a16:creationId xmlns:a16="http://schemas.microsoft.com/office/drawing/2014/main" id="{9FB251F7-4C21-F2D3-FE01-592D67564B5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59" name="Freeform 451">
                  <a:extLst>
                    <a:ext uri="{FF2B5EF4-FFF2-40B4-BE49-F238E27FC236}">
                      <a16:creationId xmlns:a16="http://schemas.microsoft.com/office/drawing/2014/main" id="{5841E571-DD70-FE07-8E01-EDFBB33A554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60" name="Freeform 452">
                  <a:extLst>
                    <a:ext uri="{FF2B5EF4-FFF2-40B4-BE49-F238E27FC236}">
                      <a16:creationId xmlns:a16="http://schemas.microsoft.com/office/drawing/2014/main" id="{25B3719F-3396-9148-AD66-E96386B02E5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61" name="Freeform 453">
                  <a:extLst>
                    <a:ext uri="{FF2B5EF4-FFF2-40B4-BE49-F238E27FC236}">
                      <a16:creationId xmlns:a16="http://schemas.microsoft.com/office/drawing/2014/main" id="{4EDFE074-ED1F-6C4A-7833-CF4E22456E6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8896" name="Group 28895">
            <a:extLst>
              <a:ext uri="{FF2B5EF4-FFF2-40B4-BE49-F238E27FC236}">
                <a16:creationId xmlns:a16="http://schemas.microsoft.com/office/drawing/2014/main" id="{FD3EE48D-E8B5-6A99-C977-B5A3F9EF5E73}"/>
              </a:ext>
            </a:extLst>
          </p:cNvPr>
          <p:cNvGrpSpPr/>
          <p:nvPr/>
        </p:nvGrpSpPr>
        <p:grpSpPr>
          <a:xfrm>
            <a:off x="6737505" y="4254484"/>
            <a:ext cx="1547658" cy="518734"/>
            <a:chOff x="6860324" y="4962204"/>
            <a:chExt cx="1547658" cy="518734"/>
          </a:xfrm>
        </p:grpSpPr>
        <p:cxnSp>
          <p:nvCxnSpPr>
            <p:cNvPr id="28897" name="Straight Connector 28896">
              <a:extLst>
                <a:ext uri="{FF2B5EF4-FFF2-40B4-BE49-F238E27FC236}">
                  <a16:creationId xmlns:a16="http://schemas.microsoft.com/office/drawing/2014/main" id="{1741CF05-2E6E-E144-54F5-4E8849243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98" name="TextBox 28897">
              <a:extLst>
                <a:ext uri="{FF2B5EF4-FFF2-40B4-BE49-F238E27FC236}">
                  <a16:creationId xmlns:a16="http://schemas.microsoft.com/office/drawing/2014/main" id="{2E9C6A1A-4CF2-5AA8-3A87-C133199C6FA2}"/>
                </a:ext>
              </a:extLst>
            </p:cNvPr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C00000"/>
                  </a:solidFill>
                </a:rPr>
                <a:t>Ethernet</a:t>
              </a:r>
              <a:endParaRPr lang="en-US" i="1">
                <a:solidFill>
                  <a:srgbClr val="C00000"/>
                </a:solidFill>
              </a:endParaRPr>
            </a:p>
          </p:txBody>
        </p:sp>
        <p:cxnSp>
          <p:nvCxnSpPr>
            <p:cNvPr id="28899" name="Straight Connector 28898">
              <a:extLst>
                <a:ext uri="{FF2B5EF4-FFF2-40B4-BE49-F238E27FC236}">
                  <a16:creationId xmlns:a16="http://schemas.microsoft.com/office/drawing/2014/main" id="{5C57E27A-BA99-7E20-C474-E76574BE7525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00" name="Group 28899">
            <a:extLst>
              <a:ext uri="{FF2B5EF4-FFF2-40B4-BE49-F238E27FC236}">
                <a16:creationId xmlns:a16="http://schemas.microsoft.com/office/drawing/2014/main" id="{33B2B226-29C1-A0D6-7365-1882EE441E46}"/>
              </a:ext>
            </a:extLst>
          </p:cNvPr>
          <p:cNvGrpSpPr/>
          <p:nvPr/>
        </p:nvGrpSpPr>
        <p:grpSpPr>
          <a:xfrm>
            <a:off x="7439901" y="2990678"/>
            <a:ext cx="3589569" cy="1371857"/>
            <a:chOff x="7562720" y="3668418"/>
            <a:chExt cx="3589569" cy="1371857"/>
          </a:xfrm>
        </p:grpSpPr>
        <p:cxnSp>
          <p:nvCxnSpPr>
            <p:cNvPr id="28901" name="Straight Connector 28900">
              <a:extLst>
                <a:ext uri="{FF2B5EF4-FFF2-40B4-BE49-F238E27FC236}">
                  <a16:creationId xmlns:a16="http://schemas.microsoft.com/office/drawing/2014/main" id="{4ACC7470-9CBA-F2B6-578D-E74C89048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02" name="TextBox 28901">
              <a:extLst>
                <a:ext uri="{FF2B5EF4-FFF2-40B4-BE49-F238E27FC236}">
                  <a16:creationId xmlns:a16="http://schemas.microsoft.com/office/drawing/2014/main" id="{AB8DEADE-A82D-6F8C-F5A6-90ED037E2BF8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C00000"/>
                  </a:solidFill>
                </a:rPr>
                <a:t>HTTP</a:t>
              </a:r>
              <a:endParaRPr lang="en-US" i="1">
                <a:solidFill>
                  <a:srgbClr val="C00000"/>
                </a:solidFill>
              </a:endParaRPr>
            </a:p>
          </p:txBody>
        </p:sp>
        <p:cxnSp>
          <p:nvCxnSpPr>
            <p:cNvPr id="28903" name="Straight Connector 28902">
              <a:extLst>
                <a:ext uri="{FF2B5EF4-FFF2-40B4-BE49-F238E27FC236}">
                  <a16:creationId xmlns:a16="http://schemas.microsoft.com/office/drawing/2014/main" id="{C9E54E94-0566-927C-4679-4866F2587F3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04" name="Group 28903">
            <a:extLst>
              <a:ext uri="{FF2B5EF4-FFF2-40B4-BE49-F238E27FC236}">
                <a16:creationId xmlns:a16="http://schemas.microsoft.com/office/drawing/2014/main" id="{0CCC5671-3A46-B841-666A-9B5666DE90DE}"/>
              </a:ext>
            </a:extLst>
          </p:cNvPr>
          <p:cNvGrpSpPr/>
          <p:nvPr/>
        </p:nvGrpSpPr>
        <p:grpSpPr>
          <a:xfrm>
            <a:off x="6248400" y="1372095"/>
            <a:ext cx="1161235" cy="1203418"/>
            <a:chOff x="6371219" y="2079815"/>
            <a:chExt cx="1161235" cy="1203418"/>
          </a:xfrm>
        </p:grpSpPr>
        <p:cxnSp>
          <p:nvCxnSpPr>
            <p:cNvPr id="28905" name="Straight Connector 28904">
              <a:extLst>
                <a:ext uri="{FF2B5EF4-FFF2-40B4-BE49-F238E27FC236}">
                  <a16:creationId xmlns:a16="http://schemas.microsoft.com/office/drawing/2014/main" id="{87F1D6CD-B0A3-31E0-0C1B-90E979F2ACA4}"/>
                </a:ext>
              </a:extLst>
            </p:cNvPr>
            <p:cNvCxnSpPr>
              <a:cxnSpLocks/>
              <a:endCxn id="28570" idx="0"/>
            </p:cNvCxnSpPr>
            <p:nvPr/>
          </p:nvCxnSpPr>
          <p:spPr>
            <a:xfrm>
              <a:off x="7508201" y="207981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06" name="TextBox 28905">
              <a:extLst>
                <a:ext uri="{FF2B5EF4-FFF2-40B4-BE49-F238E27FC236}">
                  <a16:creationId xmlns:a16="http://schemas.microsoft.com/office/drawing/2014/main" id="{C2463CC4-0FEE-A40F-A9B8-1C82655639AA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C00000"/>
                  </a:solidFill>
                </a:rPr>
                <a:t>Skype</a:t>
              </a:r>
              <a:endParaRPr lang="en-US" i="1">
                <a:solidFill>
                  <a:srgbClr val="C00000"/>
                </a:solidFill>
              </a:endParaRPr>
            </a:p>
          </p:txBody>
        </p:sp>
        <p:cxnSp>
          <p:nvCxnSpPr>
            <p:cNvPr id="28907" name="Straight Connector 28906">
              <a:extLst>
                <a:ext uri="{FF2B5EF4-FFF2-40B4-BE49-F238E27FC236}">
                  <a16:creationId xmlns:a16="http://schemas.microsoft.com/office/drawing/2014/main" id="{0D1B677A-1983-60E8-DA2A-B69B9A310F67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08" name="Group 28907">
            <a:extLst>
              <a:ext uri="{FF2B5EF4-FFF2-40B4-BE49-F238E27FC236}">
                <a16:creationId xmlns:a16="http://schemas.microsoft.com/office/drawing/2014/main" id="{55548E99-B1BF-37C6-895D-11A1127C169A}"/>
              </a:ext>
            </a:extLst>
          </p:cNvPr>
          <p:cNvGrpSpPr/>
          <p:nvPr/>
        </p:nvGrpSpPr>
        <p:grpSpPr>
          <a:xfrm>
            <a:off x="9212760" y="2108657"/>
            <a:ext cx="675986" cy="552257"/>
            <a:chOff x="6710761" y="2934593"/>
            <a:chExt cx="675986" cy="552257"/>
          </a:xfrm>
        </p:grpSpPr>
        <p:cxnSp>
          <p:nvCxnSpPr>
            <p:cNvPr id="28909" name="Straight Connector 28908">
              <a:extLst>
                <a:ext uri="{FF2B5EF4-FFF2-40B4-BE49-F238E27FC236}">
                  <a16:creationId xmlns:a16="http://schemas.microsoft.com/office/drawing/2014/main" id="{49DBD615-AC2D-57E1-211C-AA92CA497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10" name="TextBox 28909">
              <a:extLst>
                <a:ext uri="{FF2B5EF4-FFF2-40B4-BE49-F238E27FC236}">
                  <a16:creationId xmlns:a16="http://schemas.microsoft.com/office/drawing/2014/main" id="{C98A65CC-5E85-D53B-962F-4F2231D3E024}"/>
                </a:ext>
              </a:extLst>
            </p:cNvPr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C00000"/>
                  </a:solidFill>
                </a:rPr>
                <a:t>IP</a:t>
              </a:r>
              <a:endParaRPr lang="en-US" i="1">
                <a:solidFill>
                  <a:srgbClr val="C00000"/>
                </a:solidFill>
              </a:endParaRPr>
            </a:p>
          </p:txBody>
        </p:sp>
        <p:cxnSp>
          <p:nvCxnSpPr>
            <p:cNvPr id="28911" name="Straight Connector 28910">
              <a:extLst>
                <a:ext uri="{FF2B5EF4-FFF2-40B4-BE49-F238E27FC236}">
                  <a16:creationId xmlns:a16="http://schemas.microsoft.com/office/drawing/2014/main" id="{DD54C25C-47B2-F2B8-4CDF-FD1459A6421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12" name="Group 28911">
            <a:extLst>
              <a:ext uri="{FF2B5EF4-FFF2-40B4-BE49-F238E27FC236}">
                <a16:creationId xmlns:a16="http://schemas.microsoft.com/office/drawing/2014/main" id="{E39E6770-BD83-7EAE-CBB5-C4CDF41327D6}"/>
              </a:ext>
            </a:extLst>
          </p:cNvPr>
          <p:cNvGrpSpPr/>
          <p:nvPr/>
        </p:nvGrpSpPr>
        <p:grpSpPr>
          <a:xfrm>
            <a:off x="8942152" y="4990102"/>
            <a:ext cx="554960" cy="927829"/>
            <a:chOff x="6934147" y="3177198"/>
            <a:chExt cx="554960" cy="927829"/>
          </a:xfrm>
        </p:grpSpPr>
        <p:cxnSp>
          <p:nvCxnSpPr>
            <p:cNvPr id="28913" name="Straight Connector 28912">
              <a:extLst>
                <a:ext uri="{FF2B5EF4-FFF2-40B4-BE49-F238E27FC236}">
                  <a16:creationId xmlns:a16="http://schemas.microsoft.com/office/drawing/2014/main" id="{6879D2D5-3E27-648D-3F49-3337E7749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14" name="TextBox 28913">
              <a:extLst>
                <a:ext uri="{FF2B5EF4-FFF2-40B4-BE49-F238E27FC236}">
                  <a16:creationId xmlns:a16="http://schemas.microsoft.com/office/drawing/2014/main" id="{02E284BC-0CA5-CC52-13F4-7C8A962642B5}"/>
                </a:ext>
              </a:extLst>
            </p:cNvPr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C00000"/>
                  </a:solidFill>
                </a:rPr>
                <a:t>WiFi</a:t>
              </a:r>
              <a:endParaRPr lang="en-US" i="1">
                <a:solidFill>
                  <a:srgbClr val="C00000"/>
                </a:solidFill>
              </a:endParaRPr>
            </a:p>
          </p:txBody>
        </p:sp>
        <p:cxnSp>
          <p:nvCxnSpPr>
            <p:cNvPr id="28915" name="Straight Connector 28914">
              <a:extLst>
                <a:ext uri="{FF2B5EF4-FFF2-40B4-BE49-F238E27FC236}">
                  <a16:creationId xmlns:a16="http://schemas.microsoft.com/office/drawing/2014/main" id="{1BEA6E04-9B17-7C3F-4FD9-179AADFAC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16" name="Group 28915">
            <a:extLst>
              <a:ext uri="{FF2B5EF4-FFF2-40B4-BE49-F238E27FC236}">
                <a16:creationId xmlns:a16="http://schemas.microsoft.com/office/drawing/2014/main" id="{073B1823-E516-4647-4017-9F1559A30E27}"/>
              </a:ext>
            </a:extLst>
          </p:cNvPr>
          <p:cNvGrpSpPr/>
          <p:nvPr/>
        </p:nvGrpSpPr>
        <p:grpSpPr>
          <a:xfrm>
            <a:off x="8106781" y="368879"/>
            <a:ext cx="1050146" cy="1199231"/>
            <a:chOff x="7375489" y="2156590"/>
            <a:chExt cx="1050146" cy="1199231"/>
          </a:xfrm>
        </p:grpSpPr>
        <p:cxnSp>
          <p:nvCxnSpPr>
            <p:cNvPr id="28917" name="Straight Connector 28916">
              <a:extLst>
                <a:ext uri="{FF2B5EF4-FFF2-40B4-BE49-F238E27FC236}">
                  <a16:creationId xmlns:a16="http://schemas.microsoft.com/office/drawing/2014/main" id="{7CB9B0C1-4BA1-149A-E7CC-3C62C6D9A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18" name="TextBox 28917">
              <a:extLst>
                <a:ext uri="{FF2B5EF4-FFF2-40B4-BE49-F238E27FC236}">
                  <a16:creationId xmlns:a16="http://schemas.microsoft.com/office/drawing/2014/main" id="{4297A874-9360-7F24-516A-83628B758C72}"/>
                </a:ext>
              </a:extLst>
            </p:cNvPr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C00000"/>
                  </a:solidFill>
                </a:rPr>
                <a:t>4G</a:t>
              </a:r>
              <a:endParaRPr lang="en-US" i="1">
                <a:solidFill>
                  <a:srgbClr val="C00000"/>
                </a:solidFill>
              </a:endParaRPr>
            </a:p>
          </p:txBody>
        </p:sp>
        <p:cxnSp>
          <p:nvCxnSpPr>
            <p:cNvPr id="28919" name="Straight Connector 28918">
              <a:extLst>
                <a:ext uri="{FF2B5EF4-FFF2-40B4-BE49-F238E27FC236}">
                  <a16:creationId xmlns:a16="http://schemas.microsoft.com/office/drawing/2014/main" id="{3C94E66E-0330-8A15-E9C3-D83669C510E9}"/>
                </a:ext>
              </a:extLst>
            </p:cNvPr>
            <p:cNvCxnSpPr>
              <a:cxnSpLocks/>
              <a:stCxn id="28533" idx="1"/>
            </p:cNvCxnSpPr>
            <p:nvPr/>
          </p:nvCxnSpPr>
          <p:spPr>
            <a:xfrm flipV="1">
              <a:off x="7497607" y="215659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20" name="Group 28919">
            <a:extLst>
              <a:ext uri="{FF2B5EF4-FFF2-40B4-BE49-F238E27FC236}">
                <a16:creationId xmlns:a16="http://schemas.microsoft.com/office/drawing/2014/main" id="{C0B9A090-A4DD-583B-4C4E-D2704AE97F04}"/>
              </a:ext>
            </a:extLst>
          </p:cNvPr>
          <p:cNvGrpSpPr/>
          <p:nvPr/>
        </p:nvGrpSpPr>
        <p:grpSpPr>
          <a:xfrm>
            <a:off x="10361724" y="3835895"/>
            <a:ext cx="1037942" cy="1262658"/>
            <a:chOff x="6559961" y="3177198"/>
            <a:chExt cx="1037942" cy="1262658"/>
          </a:xfrm>
        </p:grpSpPr>
        <p:cxnSp>
          <p:nvCxnSpPr>
            <p:cNvPr id="28921" name="Straight Connector 28920">
              <a:extLst>
                <a:ext uri="{FF2B5EF4-FFF2-40B4-BE49-F238E27FC236}">
                  <a16:creationId xmlns:a16="http://schemas.microsoft.com/office/drawing/2014/main" id="{1C47B970-855B-F620-92E7-D8FCC6A81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22" name="TextBox 28921">
              <a:extLst>
                <a:ext uri="{FF2B5EF4-FFF2-40B4-BE49-F238E27FC236}">
                  <a16:creationId xmlns:a16="http://schemas.microsoft.com/office/drawing/2014/main" id="{9B4697B2-719F-8891-B696-1176379FA964}"/>
                </a:ext>
              </a:extLst>
            </p:cNvPr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C00000"/>
                  </a:solidFill>
                </a:rPr>
                <a:t>TCP</a:t>
              </a:r>
              <a:endParaRPr lang="en-US" i="1">
                <a:solidFill>
                  <a:srgbClr val="C00000"/>
                </a:solidFill>
              </a:endParaRPr>
            </a:p>
          </p:txBody>
        </p:sp>
        <p:cxnSp>
          <p:nvCxnSpPr>
            <p:cNvPr id="28923" name="Straight Connector 28922">
              <a:extLst>
                <a:ext uri="{FF2B5EF4-FFF2-40B4-BE49-F238E27FC236}">
                  <a16:creationId xmlns:a16="http://schemas.microsoft.com/office/drawing/2014/main" id="{6C8FB558-AA6F-A9B2-C945-D61277BCD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24" name="Group 28923">
            <a:extLst>
              <a:ext uri="{FF2B5EF4-FFF2-40B4-BE49-F238E27FC236}">
                <a16:creationId xmlns:a16="http://schemas.microsoft.com/office/drawing/2014/main" id="{047E825A-82F9-8E30-2328-AC000026C4F3}"/>
              </a:ext>
            </a:extLst>
          </p:cNvPr>
          <p:cNvGrpSpPr/>
          <p:nvPr/>
        </p:nvGrpSpPr>
        <p:grpSpPr>
          <a:xfrm>
            <a:off x="9095969" y="1620067"/>
            <a:ext cx="2594095" cy="1025465"/>
            <a:chOff x="9218788" y="2327787"/>
            <a:chExt cx="2594095" cy="1025465"/>
          </a:xfrm>
        </p:grpSpPr>
        <p:cxnSp>
          <p:nvCxnSpPr>
            <p:cNvPr id="28925" name="Straight Connector 28924">
              <a:extLst>
                <a:ext uri="{FF2B5EF4-FFF2-40B4-BE49-F238E27FC236}">
                  <a16:creationId xmlns:a16="http://schemas.microsoft.com/office/drawing/2014/main" id="{4AF193D8-A82E-285E-CB64-986AD190E41A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26" name="TextBox 28925">
              <a:extLst>
                <a:ext uri="{FF2B5EF4-FFF2-40B4-BE49-F238E27FC236}">
                  <a16:creationId xmlns:a16="http://schemas.microsoft.com/office/drawing/2014/main" id="{D696DC8D-4886-1D95-2104-7E0323726040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>
                  <a:solidFill>
                    <a:srgbClr val="C00000"/>
                  </a:solidFill>
                </a:rPr>
                <a:t>video</a:t>
              </a:r>
              <a:endParaRPr lang="en-US" i="1">
                <a:solidFill>
                  <a:srgbClr val="C00000"/>
                </a:solidFill>
              </a:endParaRPr>
            </a:p>
          </p:txBody>
        </p:sp>
        <p:cxnSp>
          <p:nvCxnSpPr>
            <p:cNvPr id="28927" name="Straight Connector 28926">
              <a:extLst>
                <a:ext uri="{FF2B5EF4-FFF2-40B4-BE49-F238E27FC236}">
                  <a16:creationId xmlns:a16="http://schemas.microsoft.com/office/drawing/2014/main" id="{145C7D42-37B1-DD5F-63BE-AE551759B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Informazioni</vt:lpstr>
      <vt:lpstr>Temi di tesi e tirocinio</vt:lpstr>
      <vt:lpstr>Introduzione</vt:lpstr>
      <vt:lpstr>“Verso l’infinito e oltre”</vt:lpstr>
      <vt:lpstr>Reti e sicurezza informatica</vt:lpstr>
      <vt:lpstr>Vocabolario</vt:lpstr>
      <vt:lpstr>Cos’è Internet: le parole chiave</vt:lpstr>
      <vt:lpstr>Vista di base su Internet</vt:lpstr>
      <vt:lpstr>Commutazione di pacchetto vs di circuito</vt:lpstr>
      <vt:lpstr>Access networks: reti domestiche</vt:lpstr>
      <vt:lpstr>La rete delle reti</vt:lpstr>
      <vt:lpstr>La rete GARR </vt:lpstr>
      <vt:lpstr>PowerPoint Presentation</vt:lpstr>
      <vt:lpstr>Internet Maps</vt:lpstr>
      <vt:lpstr>Gli stack di protocolli</vt:lpstr>
      <vt:lpstr>Cos’è un protocollo  (di comunicazione)?</vt:lpstr>
      <vt:lpstr>Cos’è un protocollo (2)?</vt:lpstr>
      <vt:lpstr>Protocolli a “Strati”</vt:lpstr>
      <vt:lpstr>Il nostro sistema postale</vt:lpstr>
      <vt:lpstr>Perchè una gerarchia?</vt:lpstr>
      <vt:lpstr>Lo stack di protocolli di Internet</vt:lpstr>
      <vt:lpstr>ISO/OSI vs (TCP+UDP)/IP</vt:lpstr>
      <vt:lpstr>PowerPoint Presentation</vt:lpstr>
      <vt:lpstr>L2 Device – Only layer 2-1</vt:lpstr>
      <vt:lpstr>Router – Only layer 3-2-1</vt:lpstr>
      <vt:lpstr>Per fissare le idee</vt:lpstr>
      <vt:lpstr>Cosa offre Internet</vt:lpstr>
      <vt:lpstr>Comunicazione punto a punto:</vt:lpstr>
      <vt:lpstr>Endpoint – has all levels</vt:lpstr>
      <vt:lpstr>Incapsulamento</vt:lpstr>
      <vt:lpstr>Incapsulamento</vt:lpstr>
      <vt:lpstr>Un po’ di storia</vt:lpstr>
      <vt:lpstr>Storia di Internet</vt:lpstr>
      <vt:lpstr>Verso il Semantic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Giovambattista Ianni</dc:creator>
  <cp:revision>1</cp:revision>
  <dcterms:created xsi:type="dcterms:W3CDTF">2021-02-28T18:57:05Z</dcterms:created>
  <dcterms:modified xsi:type="dcterms:W3CDTF">2024-11-13T18:18:08Z</dcterms:modified>
</cp:coreProperties>
</file>